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804" r:id="rId2"/>
    <p:sldMasterId id="2147483792" r:id="rId3"/>
  </p:sldMasterIdLst>
  <p:notesMasterIdLst>
    <p:notesMasterId r:id="rId41"/>
  </p:notesMasterIdLst>
  <p:handoutMasterIdLst>
    <p:handoutMasterId r:id="rId42"/>
  </p:handoutMasterIdLst>
  <p:sldIdLst>
    <p:sldId id="885" r:id="rId4"/>
    <p:sldId id="887" r:id="rId5"/>
    <p:sldId id="888" r:id="rId6"/>
    <p:sldId id="827" r:id="rId7"/>
    <p:sldId id="889" r:id="rId8"/>
    <p:sldId id="830" r:id="rId9"/>
    <p:sldId id="831" r:id="rId10"/>
    <p:sldId id="832" r:id="rId11"/>
    <p:sldId id="890" r:id="rId12"/>
    <p:sldId id="891" r:id="rId13"/>
    <p:sldId id="892" r:id="rId14"/>
    <p:sldId id="893" r:id="rId15"/>
    <p:sldId id="894" r:id="rId16"/>
    <p:sldId id="895" r:id="rId17"/>
    <p:sldId id="897" r:id="rId18"/>
    <p:sldId id="896" r:id="rId19"/>
    <p:sldId id="898" r:id="rId20"/>
    <p:sldId id="899" r:id="rId21"/>
    <p:sldId id="900" r:id="rId22"/>
    <p:sldId id="901" r:id="rId23"/>
    <p:sldId id="902" r:id="rId24"/>
    <p:sldId id="903" r:id="rId25"/>
    <p:sldId id="904" r:id="rId26"/>
    <p:sldId id="905" r:id="rId27"/>
    <p:sldId id="906" r:id="rId28"/>
    <p:sldId id="907" r:id="rId29"/>
    <p:sldId id="908" r:id="rId30"/>
    <p:sldId id="909" r:id="rId31"/>
    <p:sldId id="910" r:id="rId32"/>
    <p:sldId id="911" r:id="rId33"/>
    <p:sldId id="913" r:id="rId34"/>
    <p:sldId id="912" r:id="rId35"/>
    <p:sldId id="914" r:id="rId36"/>
    <p:sldId id="915" r:id="rId37"/>
    <p:sldId id="916" r:id="rId38"/>
    <p:sldId id="917" r:id="rId39"/>
    <p:sldId id="920" r:id="rId40"/>
  </p:sldIdLst>
  <p:sldSz cx="9906000" cy="6858000" type="A4"/>
  <p:notesSz cx="9664700" cy="6858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 useTimings="0">
    <p:kiosk/>
    <p:sldAll/>
    <p:penClr>
      <a:schemeClr val="tx1"/>
    </p:penClr>
  </p:showPr>
  <p:clrMru>
    <a:srgbClr val="008000"/>
    <a:srgbClr val="FF0000"/>
    <a:srgbClr val="00CC00"/>
    <a:srgbClr val="00823B"/>
    <a:srgbClr val="FFFFFF"/>
    <a:srgbClr val="00B050"/>
    <a:srgbClr val="FF3399"/>
    <a:srgbClr val="008E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2" autoAdjust="0"/>
  </p:normalViewPr>
  <p:slideViewPr>
    <p:cSldViewPr>
      <p:cViewPr varScale="1">
        <p:scale>
          <a:sx n="24" d="100"/>
          <a:sy n="24" d="100"/>
        </p:scale>
        <p:origin x="-49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1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73" d="100"/>
          <a:sy n="73" d="100"/>
        </p:scale>
        <p:origin x="-1818" y="-108"/>
      </p:cViewPr>
      <p:guideLst>
        <p:guide orient="horz" pos="2160"/>
        <p:guide pos="30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19D44-9365-4749-9582-35CAF0BBA81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571DE8F-FA8C-4695-95D3-092349E30D2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kumimoji="1" lang="pl-PL" b="1" dirty="0" smtClean="0">
              <a:solidFill>
                <a:srgbClr val="008000"/>
              </a:solidFill>
              <a:effectLst/>
              <a:latin typeface="+mn-lt"/>
            </a:rPr>
            <a:t>Podstawowe zasady udzielania </a:t>
          </a:r>
        </a:p>
        <a:p>
          <a:pPr algn="ctr" rtl="0"/>
          <a:r>
            <a:rPr kumimoji="1" lang="pl-PL" b="1" dirty="0" smtClean="0">
              <a:solidFill>
                <a:srgbClr val="008000"/>
              </a:solidFill>
              <a:effectLst/>
              <a:latin typeface="+mn-lt"/>
            </a:rPr>
            <a:t>PIERWSZEJ POMOCY </a:t>
          </a:r>
          <a:endParaRPr kumimoji="1" lang="pl-PL" dirty="0">
            <a:solidFill>
              <a:srgbClr val="008000"/>
            </a:solidFill>
            <a:effectLst/>
            <a:latin typeface="+mn-lt"/>
          </a:endParaRPr>
        </a:p>
      </dgm:t>
    </dgm:pt>
    <dgm:pt modelId="{46CF0FD0-63F4-400E-BA7B-AD7B214FEDE1}" type="parTrans" cxnId="{BC7CB53D-F465-461C-9DEF-BC4646E3C498}">
      <dgm:prSet/>
      <dgm:spPr/>
      <dgm:t>
        <a:bodyPr/>
        <a:lstStyle/>
        <a:p>
          <a:endParaRPr lang="pl-PL"/>
        </a:p>
      </dgm:t>
    </dgm:pt>
    <dgm:pt modelId="{B42883CF-694B-45F1-A902-6FEE763C4ACA}" type="sibTrans" cxnId="{BC7CB53D-F465-461C-9DEF-BC4646E3C498}">
      <dgm:prSet/>
      <dgm:spPr/>
      <dgm:t>
        <a:bodyPr/>
        <a:lstStyle/>
        <a:p>
          <a:endParaRPr lang="pl-PL"/>
        </a:p>
      </dgm:t>
    </dgm:pt>
    <dgm:pt modelId="{1415F640-C0EA-46C5-B2BA-045BE46B7F6F}" type="pres">
      <dgm:prSet presAssocID="{20419D44-9365-4749-9582-35CAF0BBA8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16392CB-E929-4E80-9980-37588BB0DAEA}" type="pres">
      <dgm:prSet presAssocID="{3571DE8F-FA8C-4695-95D3-092349E30D22}" presName="parentText" presStyleLbl="node1" presStyleIdx="0" presStyleCnt="1" custLinFactNeighborX="441" custLinFactNeighborY="-28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7CB53D-F465-461C-9DEF-BC4646E3C498}" srcId="{20419D44-9365-4749-9582-35CAF0BBA81B}" destId="{3571DE8F-FA8C-4695-95D3-092349E30D22}" srcOrd="0" destOrd="0" parTransId="{46CF0FD0-63F4-400E-BA7B-AD7B214FEDE1}" sibTransId="{B42883CF-694B-45F1-A902-6FEE763C4ACA}"/>
    <dgm:cxn modelId="{4BC6F056-1F28-4246-A3D1-8B7C3776DDE9}" type="presOf" srcId="{3571DE8F-FA8C-4695-95D3-092349E30D22}" destId="{E16392CB-E929-4E80-9980-37588BB0DAEA}" srcOrd="0" destOrd="0" presId="urn:microsoft.com/office/officeart/2005/8/layout/vList2"/>
    <dgm:cxn modelId="{A1093466-23A8-4AC6-8AA4-29DAE43AE900}" type="presOf" srcId="{20419D44-9365-4749-9582-35CAF0BBA81B}" destId="{1415F640-C0EA-46C5-B2BA-045BE46B7F6F}" srcOrd="0" destOrd="0" presId="urn:microsoft.com/office/officeart/2005/8/layout/vList2"/>
    <dgm:cxn modelId="{109007F1-627F-4F91-AAB3-D09A2D539404}" type="presParOf" srcId="{1415F640-C0EA-46C5-B2BA-045BE46B7F6F}" destId="{E16392CB-E929-4E80-9980-37588BB0DA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FDBCAA37-759D-4AEB-8049-02E440EA82F4}" type="presOf" srcId="{0E879F9C-FE41-488A-9386-6D7D55F650C0}" destId="{FDD8A992-9C3C-4669-BE1D-C87C1409880E}" srcOrd="0" destOrd="0" presId="urn:microsoft.com/office/officeart/2005/8/layout/process4"/>
    <dgm:cxn modelId="{8D748D49-283D-4A13-81A7-BFD79CAED83F}" type="presOf" srcId="{63DF5E92-6CE0-4F2F-BCB6-51097AAE5B2C}" destId="{C0051EE2-6E3E-431F-A3B3-1D632E55B56A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3DDB9C87-C7D1-4B4A-A5C2-CCE6F038FBE9}" type="presOf" srcId="{A37B149F-8163-4A10-BF1B-02BBAC0F68B3}" destId="{AC0040B8-8846-4FD5-8BAB-46F77D149BDB}" srcOrd="0" destOrd="0" presId="urn:microsoft.com/office/officeart/2005/8/layout/process4"/>
    <dgm:cxn modelId="{2E4B36AF-D04C-4395-80F4-74604B8A33E2}" type="presOf" srcId="{DA51129F-F901-43E4-A156-97C0A3912781}" destId="{7C7E13EC-F798-4DB4-8BC6-2818601A95C2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745A266C-BB16-47D8-9517-1813852FE359}" type="presOf" srcId="{81AD1114-C477-4E0F-8B5E-7FE2393D4276}" destId="{519D6E28-E790-41F3-9DDA-FEC82FA5D97C}" srcOrd="0" destOrd="0" presId="urn:microsoft.com/office/officeart/2005/8/layout/process4"/>
    <dgm:cxn modelId="{B734AD85-37CB-4E39-9C6E-97C247D1A32D}" type="presOf" srcId="{953BBAC0-0D61-4753-8FAC-C4463798BD6A}" destId="{BB8F83F2-8296-4805-93AC-6BD86D3EF664}" srcOrd="0" destOrd="0" presId="urn:microsoft.com/office/officeart/2005/8/layout/process4"/>
    <dgm:cxn modelId="{4D5D7B22-CE25-4672-87CE-45C1C133CC98}" type="presOf" srcId="{45F67023-41D7-4F6E-985F-F068B8D6E5ED}" destId="{4B3C45EC-F893-4238-BEEE-932B77B23945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264472D7-9AFF-430F-9D29-3A6A22D24029}" type="presOf" srcId="{881A0901-F7F5-4C95-B598-005D5002C65A}" destId="{364470D0-B50B-461F-A92A-34623BDA6DBB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7CD5B59C-D92B-4904-B72E-A761C00F0D8C}" type="presOf" srcId="{3DB41DB8-99C1-4E7E-A96D-005198818B74}" destId="{DFEA6F72-17AF-4D9F-B03C-29CC4159B8A8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9D7B2B82-F6DB-4739-B3D2-79C17278B15E}" type="presOf" srcId="{29E05C49-11FF-4BFB-948C-7DCBFFE97A00}" destId="{9E267C45-7891-488B-B826-ECA704F173B6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D2928712-9A15-4DE0-A8C5-82F5DEB9ADF6}" type="presParOf" srcId="{BB8F83F2-8296-4805-93AC-6BD86D3EF664}" destId="{11A60308-2236-488B-BE31-68E2B4F2F751}" srcOrd="0" destOrd="0" presId="urn:microsoft.com/office/officeart/2005/8/layout/process4"/>
    <dgm:cxn modelId="{B30C9AE5-437D-4331-8121-0A9D890A8EA8}" type="presParOf" srcId="{11A60308-2236-488B-BE31-68E2B4F2F751}" destId="{9E267C45-7891-488B-B826-ECA704F173B6}" srcOrd="0" destOrd="0" presId="urn:microsoft.com/office/officeart/2005/8/layout/process4"/>
    <dgm:cxn modelId="{744E5845-AACE-43DC-8B42-FCFAB7C5A80A}" type="presParOf" srcId="{BB8F83F2-8296-4805-93AC-6BD86D3EF664}" destId="{D4BE1FA7-F078-4B42-A614-C88715D1C40A}" srcOrd="1" destOrd="0" presId="urn:microsoft.com/office/officeart/2005/8/layout/process4"/>
    <dgm:cxn modelId="{2392DFA7-57B4-4FB6-9D1F-1CF1014F4308}" type="presParOf" srcId="{BB8F83F2-8296-4805-93AC-6BD86D3EF664}" destId="{66A40FAA-C840-4181-A1E1-F2F849FDDE9B}" srcOrd="2" destOrd="0" presId="urn:microsoft.com/office/officeart/2005/8/layout/process4"/>
    <dgm:cxn modelId="{C2EC35D0-0558-40E3-896A-EFD91283AB29}" type="presParOf" srcId="{66A40FAA-C840-4181-A1E1-F2F849FDDE9B}" destId="{DFEA6F72-17AF-4D9F-B03C-29CC4159B8A8}" srcOrd="0" destOrd="0" presId="urn:microsoft.com/office/officeart/2005/8/layout/process4"/>
    <dgm:cxn modelId="{FCE70CE9-AEB2-430F-A56A-CDD1FD0C600E}" type="presParOf" srcId="{BB8F83F2-8296-4805-93AC-6BD86D3EF664}" destId="{7E6A5405-E42E-48F6-81DB-B0E16E1AF0DB}" srcOrd="3" destOrd="0" presId="urn:microsoft.com/office/officeart/2005/8/layout/process4"/>
    <dgm:cxn modelId="{FE6F2008-B587-4924-8BD0-9BD577E823A2}" type="presParOf" srcId="{BB8F83F2-8296-4805-93AC-6BD86D3EF664}" destId="{1C9CBF71-205B-442A-892E-028543C767E9}" srcOrd="4" destOrd="0" presId="urn:microsoft.com/office/officeart/2005/8/layout/process4"/>
    <dgm:cxn modelId="{888036C6-AA2E-49CB-B5D0-471165E3CD20}" type="presParOf" srcId="{1C9CBF71-205B-442A-892E-028543C767E9}" destId="{7C7E13EC-F798-4DB4-8BC6-2818601A95C2}" srcOrd="0" destOrd="0" presId="urn:microsoft.com/office/officeart/2005/8/layout/process4"/>
    <dgm:cxn modelId="{AC2A2F02-AA78-483C-BD0F-8229F3B20C00}" type="presParOf" srcId="{BB8F83F2-8296-4805-93AC-6BD86D3EF664}" destId="{E4ADBE72-64E4-4E40-B607-CE1547D035A4}" srcOrd="5" destOrd="0" presId="urn:microsoft.com/office/officeart/2005/8/layout/process4"/>
    <dgm:cxn modelId="{5499AE72-F44D-48A9-95D8-9C679D60F823}" type="presParOf" srcId="{BB8F83F2-8296-4805-93AC-6BD86D3EF664}" destId="{9C49D939-B02E-444F-8CB3-5FCDDDC2B415}" srcOrd="6" destOrd="0" presId="urn:microsoft.com/office/officeart/2005/8/layout/process4"/>
    <dgm:cxn modelId="{96CD92E1-BF00-4607-B5E2-ADE02919A476}" type="presParOf" srcId="{9C49D939-B02E-444F-8CB3-5FCDDDC2B415}" destId="{FDD8A992-9C3C-4669-BE1D-C87C1409880E}" srcOrd="0" destOrd="0" presId="urn:microsoft.com/office/officeart/2005/8/layout/process4"/>
    <dgm:cxn modelId="{23B8A5C4-28EA-4F7C-9989-9499CB1986A7}" type="presParOf" srcId="{BB8F83F2-8296-4805-93AC-6BD86D3EF664}" destId="{E3719B30-9E9F-44E7-B8DA-6215C58F12DA}" srcOrd="7" destOrd="0" presId="urn:microsoft.com/office/officeart/2005/8/layout/process4"/>
    <dgm:cxn modelId="{B20EDBE9-7C69-46E7-9E2E-616E567967BD}" type="presParOf" srcId="{BB8F83F2-8296-4805-93AC-6BD86D3EF664}" destId="{1890CD4B-EF60-4557-9760-439433C026A8}" srcOrd="8" destOrd="0" presId="urn:microsoft.com/office/officeart/2005/8/layout/process4"/>
    <dgm:cxn modelId="{9E24D7DA-638F-42AE-B08C-70B50DAE24F5}" type="presParOf" srcId="{1890CD4B-EF60-4557-9760-439433C026A8}" destId="{364470D0-B50B-461F-A92A-34623BDA6DBB}" srcOrd="0" destOrd="0" presId="urn:microsoft.com/office/officeart/2005/8/layout/process4"/>
    <dgm:cxn modelId="{28466878-0BA4-43E5-93E9-999BA10F95DD}" type="presParOf" srcId="{BB8F83F2-8296-4805-93AC-6BD86D3EF664}" destId="{E3F61A2D-9824-403E-9C6C-BC46A152C557}" srcOrd="9" destOrd="0" presId="urn:microsoft.com/office/officeart/2005/8/layout/process4"/>
    <dgm:cxn modelId="{772B99B5-90E5-4A32-A67B-C477774BFB25}" type="presParOf" srcId="{BB8F83F2-8296-4805-93AC-6BD86D3EF664}" destId="{FA4C6BBF-8147-4568-805A-62A07C1188FB}" srcOrd="10" destOrd="0" presId="urn:microsoft.com/office/officeart/2005/8/layout/process4"/>
    <dgm:cxn modelId="{DAAB8F1F-88DD-4986-8E78-7F2B30A782FF}" type="presParOf" srcId="{FA4C6BBF-8147-4568-805A-62A07C1188FB}" destId="{AC0040B8-8846-4FD5-8BAB-46F77D149BDB}" srcOrd="0" destOrd="0" presId="urn:microsoft.com/office/officeart/2005/8/layout/process4"/>
    <dgm:cxn modelId="{64ECAB74-6FA3-4FEF-8EF6-90FCABAA918F}" type="presParOf" srcId="{BB8F83F2-8296-4805-93AC-6BD86D3EF664}" destId="{9301EEAD-7366-4B24-80FC-0A177E9EB662}" srcOrd="11" destOrd="0" presId="urn:microsoft.com/office/officeart/2005/8/layout/process4"/>
    <dgm:cxn modelId="{9D92413B-D943-4FC7-88AE-1E4647BDADF2}" type="presParOf" srcId="{BB8F83F2-8296-4805-93AC-6BD86D3EF664}" destId="{BCC06A43-9F01-4E57-AAD2-947F2B61148A}" srcOrd="12" destOrd="0" presId="urn:microsoft.com/office/officeart/2005/8/layout/process4"/>
    <dgm:cxn modelId="{1B4F5E95-59F0-4837-AA28-CF4E6B2F7E13}" type="presParOf" srcId="{BCC06A43-9F01-4E57-AAD2-947F2B61148A}" destId="{519D6E28-E790-41F3-9DDA-FEC82FA5D97C}" srcOrd="0" destOrd="0" presId="urn:microsoft.com/office/officeart/2005/8/layout/process4"/>
    <dgm:cxn modelId="{B81671A3-F24B-4A46-A668-36807A92D697}" type="presParOf" srcId="{BB8F83F2-8296-4805-93AC-6BD86D3EF664}" destId="{368F7E44-A411-4CD2-9CFB-80C1F9878121}" srcOrd="13" destOrd="0" presId="urn:microsoft.com/office/officeart/2005/8/layout/process4"/>
    <dgm:cxn modelId="{7B0AC220-367A-4AD8-AC00-EA161DC87C31}" type="presParOf" srcId="{BB8F83F2-8296-4805-93AC-6BD86D3EF664}" destId="{2F89AC31-800C-4C08-86D0-8FCB93E0B5B4}" srcOrd="14" destOrd="0" presId="urn:microsoft.com/office/officeart/2005/8/layout/process4"/>
    <dgm:cxn modelId="{B2A67A5E-EA8A-446A-87CE-18B51AB1376B}" type="presParOf" srcId="{2F89AC31-800C-4C08-86D0-8FCB93E0B5B4}" destId="{4B3C45EC-F893-4238-BEEE-932B77B23945}" srcOrd="0" destOrd="0" presId="urn:microsoft.com/office/officeart/2005/8/layout/process4"/>
    <dgm:cxn modelId="{084DF5BF-B72B-464A-A437-EF76DB6A9D77}" type="presParOf" srcId="{BB8F83F2-8296-4805-93AC-6BD86D3EF664}" destId="{237A30F4-F699-4988-AD94-3A6B8369169F}" srcOrd="15" destOrd="0" presId="urn:microsoft.com/office/officeart/2005/8/layout/process4"/>
    <dgm:cxn modelId="{718A6953-B2C0-49E5-971B-6644754C5143}" type="presParOf" srcId="{BB8F83F2-8296-4805-93AC-6BD86D3EF664}" destId="{66BBCECA-3A6D-4327-A444-EC6F87AF13E8}" srcOrd="16" destOrd="0" presId="urn:microsoft.com/office/officeart/2005/8/layout/process4"/>
    <dgm:cxn modelId="{3DC05B9D-B677-4ECC-8A7D-2E70CC253983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AE958220-2678-46CA-8971-C0F27AE2EE30}" type="presOf" srcId="{3DB41DB8-99C1-4E7E-A96D-005198818B74}" destId="{DFEA6F72-17AF-4D9F-B03C-29CC4159B8A8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E9BBECEF-8688-4DD2-B74F-F3B9C09AD18A}" type="presOf" srcId="{29E05C49-11FF-4BFB-948C-7DCBFFE97A00}" destId="{9E267C45-7891-488B-B826-ECA704F173B6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5E1D3359-0AE9-4CC3-8A4B-6778AAD52377}" type="presOf" srcId="{A37B149F-8163-4A10-BF1B-02BBAC0F68B3}" destId="{AC0040B8-8846-4FD5-8BAB-46F77D149BDB}" srcOrd="0" destOrd="0" presId="urn:microsoft.com/office/officeart/2005/8/layout/process4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7D7EF09C-8050-4B52-BFC5-3AFB72379B96}" type="presOf" srcId="{45F67023-41D7-4F6E-985F-F068B8D6E5ED}" destId="{4B3C45EC-F893-4238-BEEE-932B77B23945}" srcOrd="0" destOrd="0" presId="urn:microsoft.com/office/officeart/2005/8/layout/process4"/>
    <dgm:cxn modelId="{D08617DE-494D-449A-A58A-200CDC7086B1}" type="presOf" srcId="{0E879F9C-FE41-488A-9386-6D7D55F650C0}" destId="{FDD8A992-9C3C-4669-BE1D-C87C1409880E}" srcOrd="0" destOrd="0" presId="urn:microsoft.com/office/officeart/2005/8/layout/process4"/>
    <dgm:cxn modelId="{F8FBC2E4-7588-40B8-A9D6-4FD9C805265C}" type="presOf" srcId="{81AD1114-C477-4E0F-8B5E-7FE2393D4276}" destId="{519D6E28-E790-41F3-9DDA-FEC82FA5D97C}" srcOrd="0" destOrd="0" presId="urn:microsoft.com/office/officeart/2005/8/layout/process4"/>
    <dgm:cxn modelId="{2D18E12F-D390-43D6-9E2F-48215E71CC28}" type="presOf" srcId="{DA51129F-F901-43E4-A156-97C0A3912781}" destId="{7C7E13EC-F798-4DB4-8BC6-2818601A95C2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94987011-1581-4D2F-95EA-242B6D1F73D1}" type="presOf" srcId="{953BBAC0-0D61-4753-8FAC-C4463798BD6A}" destId="{BB8F83F2-8296-4805-93AC-6BD86D3EF664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47F5AB64-B1D6-47E8-8896-33C861651477}" type="presOf" srcId="{881A0901-F7F5-4C95-B598-005D5002C65A}" destId="{364470D0-B50B-461F-A92A-34623BDA6DBB}" srcOrd="0" destOrd="0" presId="urn:microsoft.com/office/officeart/2005/8/layout/process4"/>
    <dgm:cxn modelId="{A3037284-F07E-45B4-93CB-FDA10C62B887}" type="presOf" srcId="{63DF5E92-6CE0-4F2F-BCB6-51097AAE5B2C}" destId="{C0051EE2-6E3E-431F-A3B3-1D632E55B56A}" srcOrd="0" destOrd="0" presId="urn:microsoft.com/office/officeart/2005/8/layout/process4"/>
    <dgm:cxn modelId="{5CD7F308-37B1-45B3-94E4-9C59E51FF210}" type="presParOf" srcId="{BB8F83F2-8296-4805-93AC-6BD86D3EF664}" destId="{11A60308-2236-488B-BE31-68E2B4F2F751}" srcOrd="0" destOrd="0" presId="urn:microsoft.com/office/officeart/2005/8/layout/process4"/>
    <dgm:cxn modelId="{7A1DFF93-2402-434C-AB44-68C4E75BA83C}" type="presParOf" srcId="{11A60308-2236-488B-BE31-68E2B4F2F751}" destId="{9E267C45-7891-488B-B826-ECA704F173B6}" srcOrd="0" destOrd="0" presId="urn:microsoft.com/office/officeart/2005/8/layout/process4"/>
    <dgm:cxn modelId="{05D93AAC-9342-42E3-BCE6-C9FFEDCA847A}" type="presParOf" srcId="{BB8F83F2-8296-4805-93AC-6BD86D3EF664}" destId="{D4BE1FA7-F078-4B42-A614-C88715D1C40A}" srcOrd="1" destOrd="0" presId="urn:microsoft.com/office/officeart/2005/8/layout/process4"/>
    <dgm:cxn modelId="{B5962C79-0F2D-4C21-9671-C98697221511}" type="presParOf" srcId="{BB8F83F2-8296-4805-93AC-6BD86D3EF664}" destId="{66A40FAA-C840-4181-A1E1-F2F849FDDE9B}" srcOrd="2" destOrd="0" presId="urn:microsoft.com/office/officeart/2005/8/layout/process4"/>
    <dgm:cxn modelId="{2DF5D34E-A94E-46FF-84E0-14887F707A62}" type="presParOf" srcId="{66A40FAA-C840-4181-A1E1-F2F849FDDE9B}" destId="{DFEA6F72-17AF-4D9F-B03C-29CC4159B8A8}" srcOrd="0" destOrd="0" presId="urn:microsoft.com/office/officeart/2005/8/layout/process4"/>
    <dgm:cxn modelId="{93714799-CF60-4E00-B380-51A97A002B00}" type="presParOf" srcId="{BB8F83F2-8296-4805-93AC-6BD86D3EF664}" destId="{7E6A5405-E42E-48F6-81DB-B0E16E1AF0DB}" srcOrd="3" destOrd="0" presId="urn:microsoft.com/office/officeart/2005/8/layout/process4"/>
    <dgm:cxn modelId="{709B51FA-12C3-4A24-B9EF-621AA5332457}" type="presParOf" srcId="{BB8F83F2-8296-4805-93AC-6BD86D3EF664}" destId="{1C9CBF71-205B-442A-892E-028543C767E9}" srcOrd="4" destOrd="0" presId="urn:microsoft.com/office/officeart/2005/8/layout/process4"/>
    <dgm:cxn modelId="{F3E13492-BF82-4155-8049-74EEF6DD5F19}" type="presParOf" srcId="{1C9CBF71-205B-442A-892E-028543C767E9}" destId="{7C7E13EC-F798-4DB4-8BC6-2818601A95C2}" srcOrd="0" destOrd="0" presId="urn:microsoft.com/office/officeart/2005/8/layout/process4"/>
    <dgm:cxn modelId="{9B9DABDE-1A98-40F1-B1F6-2AAB45B30625}" type="presParOf" srcId="{BB8F83F2-8296-4805-93AC-6BD86D3EF664}" destId="{E4ADBE72-64E4-4E40-B607-CE1547D035A4}" srcOrd="5" destOrd="0" presId="urn:microsoft.com/office/officeart/2005/8/layout/process4"/>
    <dgm:cxn modelId="{693FC80F-7F66-4784-BC5D-D18D35ABBF0F}" type="presParOf" srcId="{BB8F83F2-8296-4805-93AC-6BD86D3EF664}" destId="{9C49D939-B02E-444F-8CB3-5FCDDDC2B415}" srcOrd="6" destOrd="0" presId="urn:microsoft.com/office/officeart/2005/8/layout/process4"/>
    <dgm:cxn modelId="{32B93F6B-4502-496A-8C69-CA0C6413CEA3}" type="presParOf" srcId="{9C49D939-B02E-444F-8CB3-5FCDDDC2B415}" destId="{FDD8A992-9C3C-4669-BE1D-C87C1409880E}" srcOrd="0" destOrd="0" presId="urn:microsoft.com/office/officeart/2005/8/layout/process4"/>
    <dgm:cxn modelId="{6FF85100-E3D6-4DA3-8029-12454C05BD40}" type="presParOf" srcId="{BB8F83F2-8296-4805-93AC-6BD86D3EF664}" destId="{E3719B30-9E9F-44E7-B8DA-6215C58F12DA}" srcOrd="7" destOrd="0" presId="urn:microsoft.com/office/officeart/2005/8/layout/process4"/>
    <dgm:cxn modelId="{1485A7D1-10FD-4B03-ACCB-2992AE603632}" type="presParOf" srcId="{BB8F83F2-8296-4805-93AC-6BD86D3EF664}" destId="{1890CD4B-EF60-4557-9760-439433C026A8}" srcOrd="8" destOrd="0" presId="urn:microsoft.com/office/officeart/2005/8/layout/process4"/>
    <dgm:cxn modelId="{E092BB25-B0D7-41D1-A6B0-069D1A14B1B9}" type="presParOf" srcId="{1890CD4B-EF60-4557-9760-439433C026A8}" destId="{364470D0-B50B-461F-A92A-34623BDA6DBB}" srcOrd="0" destOrd="0" presId="urn:microsoft.com/office/officeart/2005/8/layout/process4"/>
    <dgm:cxn modelId="{CD53223D-1420-4EAD-9DBE-8833EB50FC0F}" type="presParOf" srcId="{BB8F83F2-8296-4805-93AC-6BD86D3EF664}" destId="{E3F61A2D-9824-403E-9C6C-BC46A152C557}" srcOrd="9" destOrd="0" presId="urn:microsoft.com/office/officeart/2005/8/layout/process4"/>
    <dgm:cxn modelId="{C0DD5994-5165-4D81-B9E1-C01E04A9B8D5}" type="presParOf" srcId="{BB8F83F2-8296-4805-93AC-6BD86D3EF664}" destId="{FA4C6BBF-8147-4568-805A-62A07C1188FB}" srcOrd="10" destOrd="0" presId="urn:microsoft.com/office/officeart/2005/8/layout/process4"/>
    <dgm:cxn modelId="{2A4A1978-00E1-4BC7-93C3-2F6FF4C67E10}" type="presParOf" srcId="{FA4C6BBF-8147-4568-805A-62A07C1188FB}" destId="{AC0040B8-8846-4FD5-8BAB-46F77D149BDB}" srcOrd="0" destOrd="0" presId="urn:microsoft.com/office/officeart/2005/8/layout/process4"/>
    <dgm:cxn modelId="{07372021-1822-4CED-8634-BD314994ECF8}" type="presParOf" srcId="{BB8F83F2-8296-4805-93AC-6BD86D3EF664}" destId="{9301EEAD-7366-4B24-80FC-0A177E9EB662}" srcOrd="11" destOrd="0" presId="urn:microsoft.com/office/officeart/2005/8/layout/process4"/>
    <dgm:cxn modelId="{44EB7793-B8CA-402F-BB32-E109AD3840A0}" type="presParOf" srcId="{BB8F83F2-8296-4805-93AC-6BD86D3EF664}" destId="{BCC06A43-9F01-4E57-AAD2-947F2B61148A}" srcOrd="12" destOrd="0" presId="urn:microsoft.com/office/officeart/2005/8/layout/process4"/>
    <dgm:cxn modelId="{A229CB03-1119-4C10-B8E5-3D42EEA7F6B3}" type="presParOf" srcId="{BCC06A43-9F01-4E57-AAD2-947F2B61148A}" destId="{519D6E28-E790-41F3-9DDA-FEC82FA5D97C}" srcOrd="0" destOrd="0" presId="urn:microsoft.com/office/officeart/2005/8/layout/process4"/>
    <dgm:cxn modelId="{7CA0337A-96F7-49E0-9F84-4A21D89071E7}" type="presParOf" srcId="{BB8F83F2-8296-4805-93AC-6BD86D3EF664}" destId="{368F7E44-A411-4CD2-9CFB-80C1F9878121}" srcOrd="13" destOrd="0" presId="urn:microsoft.com/office/officeart/2005/8/layout/process4"/>
    <dgm:cxn modelId="{4DC209C4-3D9D-4C8B-BB91-3001321EE541}" type="presParOf" srcId="{BB8F83F2-8296-4805-93AC-6BD86D3EF664}" destId="{2F89AC31-800C-4C08-86D0-8FCB93E0B5B4}" srcOrd="14" destOrd="0" presId="urn:microsoft.com/office/officeart/2005/8/layout/process4"/>
    <dgm:cxn modelId="{27F790ED-CBB1-4DF1-A7F6-0A607DDDE787}" type="presParOf" srcId="{2F89AC31-800C-4C08-86D0-8FCB93E0B5B4}" destId="{4B3C45EC-F893-4238-BEEE-932B77B23945}" srcOrd="0" destOrd="0" presId="urn:microsoft.com/office/officeart/2005/8/layout/process4"/>
    <dgm:cxn modelId="{C23F5F3C-35C2-4480-8BA0-349BA468BE1C}" type="presParOf" srcId="{BB8F83F2-8296-4805-93AC-6BD86D3EF664}" destId="{237A30F4-F699-4988-AD94-3A6B8369169F}" srcOrd="15" destOrd="0" presId="urn:microsoft.com/office/officeart/2005/8/layout/process4"/>
    <dgm:cxn modelId="{0F73FA9C-C8D9-48BE-B787-71AB658A9155}" type="presParOf" srcId="{BB8F83F2-8296-4805-93AC-6BD86D3EF664}" destId="{66BBCECA-3A6D-4327-A444-EC6F87AF13E8}" srcOrd="16" destOrd="0" presId="urn:microsoft.com/office/officeart/2005/8/layout/process4"/>
    <dgm:cxn modelId="{EB1FA343-F28E-462B-BA20-8227F3BCE207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18F4D96A-4823-46B4-B551-FE8B7D0D5FC5}" type="presOf" srcId="{881A0901-F7F5-4C95-B598-005D5002C65A}" destId="{364470D0-B50B-461F-A92A-34623BDA6DB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AC3FC78-27FF-4CE5-B933-5F14718892B7}" type="presOf" srcId="{63DF5E92-6CE0-4F2F-BCB6-51097AAE5B2C}" destId="{C0051EE2-6E3E-431F-A3B3-1D632E55B56A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8D450A6E-1ECB-42C9-A699-F8DA9B600B1E}" type="presOf" srcId="{A37B149F-8163-4A10-BF1B-02BBAC0F68B3}" destId="{AC0040B8-8846-4FD5-8BAB-46F77D149BDB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6AA995E6-4960-4DDD-98D3-EFDC9FBD9EFE}" type="presOf" srcId="{0E879F9C-FE41-488A-9386-6D7D55F650C0}" destId="{FDD8A992-9C3C-4669-BE1D-C87C1409880E}" srcOrd="0" destOrd="0" presId="urn:microsoft.com/office/officeart/2005/8/layout/process4"/>
    <dgm:cxn modelId="{4253DEFF-62B8-40E1-96F0-BD3D05F16058}" type="presOf" srcId="{45F67023-41D7-4F6E-985F-F068B8D6E5ED}" destId="{4B3C45EC-F893-4238-BEEE-932B77B23945}" srcOrd="0" destOrd="0" presId="urn:microsoft.com/office/officeart/2005/8/layout/process4"/>
    <dgm:cxn modelId="{FAF0A6D3-1E56-4087-978B-87F1AA706171}" type="presOf" srcId="{953BBAC0-0D61-4753-8FAC-C4463798BD6A}" destId="{BB8F83F2-8296-4805-93AC-6BD86D3EF664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78A9E70D-ED12-4207-8C17-8F0C68269D66}" type="presOf" srcId="{DA51129F-F901-43E4-A156-97C0A3912781}" destId="{7C7E13EC-F798-4DB4-8BC6-2818601A95C2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60BE9F55-128D-4702-BE3A-1AEB691BE13B}" type="presOf" srcId="{3DB41DB8-99C1-4E7E-A96D-005198818B74}" destId="{DFEA6F72-17AF-4D9F-B03C-29CC4159B8A8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CB07D8A-EA9B-44AF-B298-AC08DE282208}" type="presOf" srcId="{81AD1114-C477-4E0F-8B5E-7FE2393D4276}" destId="{519D6E28-E790-41F3-9DDA-FEC82FA5D97C}" srcOrd="0" destOrd="0" presId="urn:microsoft.com/office/officeart/2005/8/layout/process4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B3CD837B-E916-4D9D-821E-8E94340D45AC}" type="presOf" srcId="{29E05C49-11FF-4BFB-948C-7DCBFFE97A00}" destId="{9E267C45-7891-488B-B826-ECA704F173B6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2BC6B2D3-3189-4813-8D98-6CE7B3C454E6}" type="presParOf" srcId="{BB8F83F2-8296-4805-93AC-6BD86D3EF664}" destId="{11A60308-2236-488B-BE31-68E2B4F2F751}" srcOrd="0" destOrd="0" presId="urn:microsoft.com/office/officeart/2005/8/layout/process4"/>
    <dgm:cxn modelId="{A6D13C5C-8AAA-42B0-877C-7B22176C2E94}" type="presParOf" srcId="{11A60308-2236-488B-BE31-68E2B4F2F751}" destId="{9E267C45-7891-488B-B826-ECA704F173B6}" srcOrd="0" destOrd="0" presId="urn:microsoft.com/office/officeart/2005/8/layout/process4"/>
    <dgm:cxn modelId="{8CD080A8-4EDD-4A4C-B9A7-46F844D696DF}" type="presParOf" srcId="{BB8F83F2-8296-4805-93AC-6BD86D3EF664}" destId="{D4BE1FA7-F078-4B42-A614-C88715D1C40A}" srcOrd="1" destOrd="0" presId="urn:microsoft.com/office/officeart/2005/8/layout/process4"/>
    <dgm:cxn modelId="{A846F08B-7E23-4DA8-87C1-A2FD2A4AB668}" type="presParOf" srcId="{BB8F83F2-8296-4805-93AC-6BD86D3EF664}" destId="{66A40FAA-C840-4181-A1E1-F2F849FDDE9B}" srcOrd="2" destOrd="0" presId="urn:microsoft.com/office/officeart/2005/8/layout/process4"/>
    <dgm:cxn modelId="{17FE70EA-E00F-410F-98E0-7D2BF5C04A6B}" type="presParOf" srcId="{66A40FAA-C840-4181-A1E1-F2F849FDDE9B}" destId="{DFEA6F72-17AF-4D9F-B03C-29CC4159B8A8}" srcOrd="0" destOrd="0" presId="urn:microsoft.com/office/officeart/2005/8/layout/process4"/>
    <dgm:cxn modelId="{A05579C4-28B4-4EE1-93E2-3F427D1EE6FA}" type="presParOf" srcId="{BB8F83F2-8296-4805-93AC-6BD86D3EF664}" destId="{7E6A5405-E42E-48F6-81DB-B0E16E1AF0DB}" srcOrd="3" destOrd="0" presId="urn:microsoft.com/office/officeart/2005/8/layout/process4"/>
    <dgm:cxn modelId="{F667194B-14AC-4D4E-A335-32D6B88F7E50}" type="presParOf" srcId="{BB8F83F2-8296-4805-93AC-6BD86D3EF664}" destId="{1C9CBF71-205B-442A-892E-028543C767E9}" srcOrd="4" destOrd="0" presId="urn:microsoft.com/office/officeart/2005/8/layout/process4"/>
    <dgm:cxn modelId="{AA3CE759-8746-45B1-B138-0234D8782BF8}" type="presParOf" srcId="{1C9CBF71-205B-442A-892E-028543C767E9}" destId="{7C7E13EC-F798-4DB4-8BC6-2818601A95C2}" srcOrd="0" destOrd="0" presId="urn:microsoft.com/office/officeart/2005/8/layout/process4"/>
    <dgm:cxn modelId="{D6DC2AF8-F081-470D-8E80-236B51C8C069}" type="presParOf" srcId="{BB8F83F2-8296-4805-93AC-6BD86D3EF664}" destId="{E4ADBE72-64E4-4E40-B607-CE1547D035A4}" srcOrd="5" destOrd="0" presId="urn:microsoft.com/office/officeart/2005/8/layout/process4"/>
    <dgm:cxn modelId="{DC06271C-A002-488C-B493-0D15B77D3476}" type="presParOf" srcId="{BB8F83F2-8296-4805-93AC-6BD86D3EF664}" destId="{9C49D939-B02E-444F-8CB3-5FCDDDC2B415}" srcOrd="6" destOrd="0" presId="urn:microsoft.com/office/officeart/2005/8/layout/process4"/>
    <dgm:cxn modelId="{36C93497-31F7-45EB-88E3-3DFC4011B20A}" type="presParOf" srcId="{9C49D939-B02E-444F-8CB3-5FCDDDC2B415}" destId="{FDD8A992-9C3C-4669-BE1D-C87C1409880E}" srcOrd="0" destOrd="0" presId="urn:microsoft.com/office/officeart/2005/8/layout/process4"/>
    <dgm:cxn modelId="{60E6C7E6-784E-440D-8EC6-9FFAC35DC9BE}" type="presParOf" srcId="{BB8F83F2-8296-4805-93AC-6BD86D3EF664}" destId="{E3719B30-9E9F-44E7-B8DA-6215C58F12DA}" srcOrd="7" destOrd="0" presId="urn:microsoft.com/office/officeart/2005/8/layout/process4"/>
    <dgm:cxn modelId="{281F4C09-3842-491C-BD47-DEAC6094D746}" type="presParOf" srcId="{BB8F83F2-8296-4805-93AC-6BD86D3EF664}" destId="{1890CD4B-EF60-4557-9760-439433C026A8}" srcOrd="8" destOrd="0" presId="urn:microsoft.com/office/officeart/2005/8/layout/process4"/>
    <dgm:cxn modelId="{880C61CD-EC80-4DF2-9CA4-A3F827C3BE65}" type="presParOf" srcId="{1890CD4B-EF60-4557-9760-439433C026A8}" destId="{364470D0-B50B-461F-A92A-34623BDA6DBB}" srcOrd="0" destOrd="0" presId="urn:microsoft.com/office/officeart/2005/8/layout/process4"/>
    <dgm:cxn modelId="{4B7EB455-C095-474A-AAE9-72C4F43B75C9}" type="presParOf" srcId="{BB8F83F2-8296-4805-93AC-6BD86D3EF664}" destId="{E3F61A2D-9824-403E-9C6C-BC46A152C557}" srcOrd="9" destOrd="0" presId="urn:microsoft.com/office/officeart/2005/8/layout/process4"/>
    <dgm:cxn modelId="{857E7C27-0CCC-43DF-8F5E-0DFFFC67B044}" type="presParOf" srcId="{BB8F83F2-8296-4805-93AC-6BD86D3EF664}" destId="{FA4C6BBF-8147-4568-805A-62A07C1188FB}" srcOrd="10" destOrd="0" presId="urn:microsoft.com/office/officeart/2005/8/layout/process4"/>
    <dgm:cxn modelId="{E1E4A5B0-1069-4C50-8DCB-ECC66084CF2C}" type="presParOf" srcId="{FA4C6BBF-8147-4568-805A-62A07C1188FB}" destId="{AC0040B8-8846-4FD5-8BAB-46F77D149BDB}" srcOrd="0" destOrd="0" presId="urn:microsoft.com/office/officeart/2005/8/layout/process4"/>
    <dgm:cxn modelId="{4B9673D4-F422-45AE-944B-D446CC4B3265}" type="presParOf" srcId="{BB8F83F2-8296-4805-93AC-6BD86D3EF664}" destId="{9301EEAD-7366-4B24-80FC-0A177E9EB662}" srcOrd="11" destOrd="0" presId="urn:microsoft.com/office/officeart/2005/8/layout/process4"/>
    <dgm:cxn modelId="{D132AF71-E231-4C4E-B228-AFEA88F29374}" type="presParOf" srcId="{BB8F83F2-8296-4805-93AC-6BD86D3EF664}" destId="{BCC06A43-9F01-4E57-AAD2-947F2B61148A}" srcOrd="12" destOrd="0" presId="urn:microsoft.com/office/officeart/2005/8/layout/process4"/>
    <dgm:cxn modelId="{3950B0D4-0329-4E43-A413-A7E8ADFCD83E}" type="presParOf" srcId="{BCC06A43-9F01-4E57-AAD2-947F2B61148A}" destId="{519D6E28-E790-41F3-9DDA-FEC82FA5D97C}" srcOrd="0" destOrd="0" presId="urn:microsoft.com/office/officeart/2005/8/layout/process4"/>
    <dgm:cxn modelId="{FCD8D709-EB3F-4E74-A832-CEB28B629316}" type="presParOf" srcId="{BB8F83F2-8296-4805-93AC-6BD86D3EF664}" destId="{368F7E44-A411-4CD2-9CFB-80C1F9878121}" srcOrd="13" destOrd="0" presId="urn:microsoft.com/office/officeart/2005/8/layout/process4"/>
    <dgm:cxn modelId="{39533960-15B2-4680-A4FB-1B804F4AFFDD}" type="presParOf" srcId="{BB8F83F2-8296-4805-93AC-6BD86D3EF664}" destId="{2F89AC31-800C-4C08-86D0-8FCB93E0B5B4}" srcOrd="14" destOrd="0" presId="urn:microsoft.com/office/officeart/2005/8/layout/process4"/>
    <dgm:cxn modelId="{BEC5A245-879B-4B80-A881-60984027BA2F}" type="presParOf" srcId="{2F89AC31-800C-4C08-86D0-8FCB93E0B5B4}" destId="{4B3C45EC-F893-4238-BEEE-932B77B23945}" srcOrd="0" destOrd="0" presId="urn:microsoft.com/office/officeart/2005/8/layout/process4"/>
    <dgm:cxn modelId="{74EE8003-D6F9-44A5-8D61-3B80E28BD60D}" type="presParOf" srcId="{BB8F83F2-8296-4805-93AC-6BD86D3EF664}" destId="{237A30F4-F699-4988-AD94-3A6B8369169F}" srcOrd="15" destOrd="0" presId="urn:microsoft.com/office/officeart/2005/8/layout/process4"/>
    <dgm:cxn modelId="{6AB6EA8A-26E2-410D-A17C-1B8852677530}" type="presParOf" srcId="{BB8F83F2-8296-4805-93AC-6BD86D3EF664}" destId="{66BBCECA-3A6D-4327-A444-EC6F87AF13E8}" srcOrd="16" destOrd="0" presId="urn:microsoft.com/office/officeart/2005/8/layout/process4"/>
    <dgm:cxn modelId="{1F73DE1A-7787-42B0-9E2D-2B98040C5742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C316C3EB-10C7-4A74-A8D0-30A4FF59F43B}" type="presOf" srcId="{A37B149F-8163-4A10-BF1B-02BBAC0F68B3}" destId="{AC0040B8-8846-4FD5-8BAB-46F77D149BDB}" srcOrd="0" destOrd="0" presId="urn:microsoft.com/office/officeart/2005/8/layout/process4"/>
    <dgm:cxn modelId="{3AF4E899-76BC-4289-8C73-1272BF232562}" type="presOf" srcId="{881A0901-F7F5-4C95-B598-005D5002C65A}" destId="{364470D0-B50B-461F-A92A-34623BDA6DB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AB7A0D9B-4A83-41A4-B58D-2B1CACD672F0}" type="presOf" srcId="{953BBAC0-0D61-4753-8FAC-C4463798BD6A}" destId="{BB8F83F2-8296-4805-93AC-6BD86D3EF664}" srcOrd="0" destOrd="0" presId="urn:microsoft.com/office/officeart/2005/8/layout/process4"/>
    <dgm:cxn modelId="{EBD293E3-1614-41BC-9D5B-F1008E64F5DF}" type="presOf" srcId="{3DB41DB8-99C1-4E7E-A96D-005198818B74}" destId="{DFEA6F72-17AF-4D9F-B03C-29CC4159B8A8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ABC78578-D5C8-43D1-9C18-D865C106B322}" type="presOf" srcId="{81AD1114-C477-4E0F-8B5E-7FE2393D4276}" destId="{519D6E28-E790-41F3-9DDA-FEC82FA5D97C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0CA9A74F-AFFA-4156-AEA4-D26F76C04696}" type="presOf" srcId="{45F67023-41D7-4F6E-985F-F068B8D6E5ED}" destId="{4B3C45EC-F893-4238-BEEE-932B77B23945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8F2264BA-D11C-4447-9D02-94B64FE6E7BD}" type="presOf" srcId="{63DF5E92-6CE0-4F2F-BCB6-51097AAE5B2C}" destId="{C0051EE2-6E3E-431F-A3B3-1D632E55B56A}" srcOrd="0" destOrd="0" presId="urn:microsoft.com/office/officeart/2005/8/layout/process4"/>
    <dgm:cxn modelId="{96E90424-CADE-4DAB-A098-FD5F2FE7567A}" type="presOf" srcId="{0E879F9C-FE41-488A-9386-6D7D55F650C0}" destId="{FDD8A992-9C3C-4669-BE1D-C87C1409880E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09DBB85D-D380-4E3B-A8A1-FEABDC1DD96A}" type="presOf" srcId="{29E05C49-11FF-4BFB-948C-7DCBFFE97A00}" destId="{9E267C45-7891-488B-B826-ECA704F173B6}" srcOrd="0" destOrd="0" presId="urn:microsoft.com/office/officeart/2005/8/layout/process4"/>
    <dgm:cxn modelId="{4839C6DF-C286-4029-BCCF-1EE66613E10C}" type="presOf" srcId="{DA51129F-F901-43E4-A156-97C0A3912781}" destId="{7C7E13EC-F798-4DB4-8BC6-2818601A95C2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86647E9C-3029-43A9-A54F-A7FA2A0B9EB2}" type="presParOf" srcId="{BB8F83F2-8296-4805-93AC-6BD86D3EF664}" destId="{11A60308-2236-488B-BE31-68E2B4F2F751}" srcOrd="0" destOrd="0" presId="urn:microsoft.com/office/officeart/2005/8/layout/process4"/>
    <dgm:cxn modelId="{F85C998D-DE26-4679-9257-B15963D807FB}" type="presParOf" srcId="{11A60308-2236-488B-BE31-68E2B4F2F751}" destId="{9E267C45-7891-488B-B826-ECA704F173B6}" srcOrd="0" destOrd="0" presId="urn:microsoft.com/office/officeart/2005/8/layout/process4"/>
    <dgm:cxn modelId="{1FDE3339-90B3-4FFD-AEBD-0D429ED0498E}" type="presParOf" srcId="{BB8F83F2-8296-4805-93AC-6BD86D3EF664}" destId="{D4BE1FA7-F078-4B42-A614-C88715D1C40A}" srcOrd="1" destOrd="0" presId="urn:microsoft.com/office/officeart/2005/8/layout/process4"/>
    <dgm:cxn modelId="{BDA9ECA1-9EDB-49B4-A778-5DFEDC507B9B}" type="presParOf" srcId="{BB8F83F2-8296-4805-93AC-6BD86D3EF664}" destId="{66A40FAA-C840-4181-A1E1-F2F849FDDE9B}" srcOrd="2" destOrd="0" presId="urn:microsoft.com/office/officeart/2005/8/layout/process4"/>
    <dgm:cxn modelId="{D99383FF-4C21-4CD1-BA95-0EB840421D1A}" type="presParOf" srcId="{66A40FAA-C840-4181-A1E1-F2F849FDDE9B}" destId="{DFEA6F72-17AF-4D9F-B03C-29CC4159B8A8}" srcOrd="0" destOrd="0" presId="urn:microsoft.com/office/officeart/2005/8/layout/process4"/>
    <dgm:cxn modelId="{EA9E85FB-DFAD-439D-8B2F-0CBA7E2D6268}" type="presParOf" srcId="{BB8F83F2-8296-4805-93AC-6BD86D3EF664}" destId="{7E6A5405-E42E-48F6-81DB-B0E16E1AF0DB}" srcOrd="3" destOrd="0" presId="urn:microsoft.com/office/officeart/2005/8/layout/process4"/>
    <dgm:cxn modelId="{1909AE9E-532B-4A62-BC14-081057EF031C}" type="presParOf" srcId="{BB8F83F2-8296-4805-93AC-6BD86D3EF664}" destId="{1C9CBF71-205B-442A-892E-028543C767E9}" srcOrd="4" destOrd="0" presId="urn:microsoft.com/office/officeart/2005/8/layout/process4"/>
    <dgm:cxn modelId="{F8B846A9-48A3-4C19-B5B7-B8F4FC596E4A}" type="presParOf" srcId="{1C9CBF71-205B-442A-892E-028543C767E9}" destId="{7C7E13EC-F798-4DB4-8BC6-2818601A95C2}" srcOrd="0" destOrd="0" presId="urn:microsoft.com/office/officeart/2005/8/layout/process4"/>
    <dgm:cxn modelId="{28AD903E-A74C-4B31-9BB0-043A730F882C}" type="presParOf" srcId="{BB8F83F2-8296-4805-93AC-6BD86D3EF664}" destId="{E4ADBE72-64E4-4E40-B607-CE1547D035A4}" srcOrd="5" destOrd="0" presId="urn:microsoft.com/office/officeart/2005/8/layout/process4"/>
    <dgm:cxn modelId="{014425F8-AE4C-4306-9236-CD70A74C6858}" type="presParOf" srcId="{BB8F83F2-8296-4805-93AC-6BD86D3EF664}" destId="{9C49D939-B02E-444F-8CB3-5FCDDDC2B415}" srcOrd="6" destOrd="0" presId="urn:microsoft.com/office/officeart/2005/8/layout/process4"/>
    <dgm:cxn modelId="{29C36752-978D-456E-BEDD-5F60E47454F1}" type="presParOf" srcId="{9C49D939-B02E-444F-8CB3-5FCDDDC2B415}" destId="{FDD8A992-9C3C-4669-BE1D-C87C1409880E}" srcOrd="0" destOrd="0" presId="urn:microsoft.com/office/officeart/2005/8/layout/process4"/>
    <dgm:cxn modelId="{27106BF5-6E45-4E3C-96CA-6C03292DD043}" type="presParOf" srcId="{BB8F83F2-8296-4805-93AC-6BD86D3EF664}" destId="{E3719B30-9E9F-44E7-B8DA-6215C58F12DA}" srcOrd="7" destOrd="0" presId="urn:microsoft.com/office/officeart/2005/8/layout/process4"/>
    <dgm:cxn modelId="{0C856980-97F3-4EA5-9D16-675BEDDD6870}" type="presParOf" srcId="{BB8F83F2-8296-4805-93AC-6BD86D3EF664}" destId="{1890CD4B-EF60-4557-9760-439433C026A8}" srcOrd="8" destOrd="0" presId="urn:microsoft.com/office/officeart/2005/8/layout/process4"/>
    <dgm:cxn modelId="{9371F1F3-F68B-4FB5-8035-5D787F2FE4AA}" type="presParOf" srcId="{1890CD4B-EF60-4557-9760-439433C026A8}" destId="{364470D0-B50B-461F-A92A-34623BDA6DBB}" srcOrd="0" destOrd="0" presId="urn:microsoft.com/office/officeart/2005/8/layout/process4"/>
    <dgm:cxn modelId="{0548FCE6-A062-4353-9BDD-DE602A47784C}" type="presParOf" srcId="{BB8F83F2-8296-4805-93AC-6BD86D3EF664}" destId="{E3F61A2D-9824-403E-9C6C-BC46A152C557}" srcOrd="9" destOrd="0" presId="urn:microsoft.com/office/officeart/2005/8/layout/process4"/>
    <dgm:cxn modelId="{BC1E65EC-DDC4-47D6-AD2C-165E72263E9B}" type="presParOf" srcId="{BB8F83F2-8296-4805-93AC-6BD86D3EF664}" destId="{FA4C6BBF-8147-4568-805A-62A07C1188FB}" srcOrd="10" destOrd="0" presId="urn:microsoft.com/office/officeart/2005/8/layout/process4"/>
    <dgm:cxn modelId="{541DAEFF-B52C-4F02-90EE-51B1E6430AA5}" type="presParOf" srcId="{FA4C6BBF-8147-4568-805A-62A07C1188FB}" destId="{AC0040B8-8846-4FD5-8BAB-46F77D149BDB}" srcOrd="0" destOrd="0" presId="urn:microsoft.com/office/officeart/2005/8/layout/process4"/>
    <dgm:cxn modelId="{74468C8D-F484-4CAA-9631-575D40AC587B}" type="presParOf" srcId="{BB8F83F2-8296-4805-93AC-6BD86D3EF664}" destId="{9301EEAD-7366-4B24-80FC-0A177E9EB662}" srcOrd="11" destOrd="0" presId="urn:microsoft.com/office/officeart/2005/8/layout/process4"/>
    <dgm:cxn modelId="{0B000B1E-9509-44D5-8035-C69F1B4F01B0}" type="presParOf" srcId="{BB8F83F2-8296-4805-93AC-6BD86D3EF664}" destId="{BCC06A43-9F01-4E57-AAD2-947F2B61148A}" srcOrd="12" destOrd="0" presId="urn:microsoft.com/office/officeart/2005/8/layout/process4"/>
    <dgm:cxn modelId="{C2DCF2C7-CB7E-47B4-AEBD-94472DE22575}" type="presParOf" srcId="{BCC06A43-9F01-4E57-AAD2-947F2B61148A}" destId="{519D6E28-E790-41F3-9DDA-FEC82FA5D97C}" srcOrd="0" destOrd="0" presId="urn:microsoft.com/office/officeart/2005/8/layout/process4"/>
    <dgm:cxn modelId="{F6C9D007-DF68-490B-B066-87FE14F5D046}" type="presParOf" srcId="{BB8F83F2-8296-4805-93AC-6BD86D3EF664}" destId="{368F7E44-A411-4CD2-9CFB-80C1F9878121}" srcOrd="13" destOrd="0" presId="urn:microsoft.com/office/officeart/2005/8/layout/process4"/>
    <dgm:cxn modelId="{D82E776F-448F-4E88-8A30-1DA3C1BBB7AA}" type="presParOf" srcId="{BB8F83F2-8296-4805-93AC-6BD86D3EF664}" destId="{2F89AC31-800C-4C08-86D0-8FCB93E0B5B4}" srcOrd="14" destOrd="0" presId="urn:microsoft.com/office/officeart/2005/8/layout/process4"/>
    <dgm:cxn modelId="{146F0973-588D-4067-84F5-70F80B49B3E6}" type="presParOf" srcId="{2F89AC31-800C-4C08-86D0-8FCB93E0B5B4}" destId="{4B3C45EC-F893-4238-BEEE-932B77B23945}" srcOrd="0" destOrd="0" presId="urn:microsoft.com/office/officeart/2005/8/layout/process4"/>
    <dgm:cxn modelId="{AA5DAA91-4B59-449B-89A4-135F78F1B1F0}" type="presParOf" srcId="{BB8F83F2-8296-4805-93AC-6BD86D3EF664}" destId="{237A30F4-F699-4988-AD94-3A6B8369169F}" srcOrd="15" destOrd="0" presId="urn:microsoft.com/office/officeart/2005/8/layout/process4"/>
    <dgm:cxn modelId="{53B978DA-40D2-460E-9F4B-C2BB90AFF92C}" type="presParOf" srcId="{BB8F83F2-8296-4805-93AC-6BD86D3EF664}" destId="{66BBCECA-3A6D-4327-A444-EC6F87AF13E8}" srcOrd="16" destOrd="0" presId="urn:microsoft.com/office/officeart/2005/8/layout/process4"/>
    <dgm:cxn modelId="{BCA39880-BA4C-4613-BA8E-31A3B4E257A7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4E8C5020-CB4D-4596-9B63-B47AE460706C}" type="presOf" srcId="{29E05C49-11FF-4BFB-948C-7DCBFFE97A00}" destId="{9E267C45-7891-488B-B826-ECA704F173B6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421F0756-DC43-490A-89FA-0E650B24CF23}" type="presOf" srcId="{881A0901-F7F5-4C95-B598-005D5002C65A}" destId="{364470D0-B50B-461F-A92A-34623BDA6DBB}" srcOrd="0" destOrd="0" presId="urn:microsoft.com/office/officeart/2005/8/layout/process4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5515B9DC-5AE8-4550-A1FC-F553AF382CF7}" type="presOf" srcId="{45F67023-41D7-4F6E-985F-F068B8D6E5ED}" destId="{4B3C45EC-F893-4238-BEEE-932B77B23945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51FABD51-C350-4A76-B3D8-E1C022BD974E}" type="presOf" srcId="{81AD1114-C477-4E0F-8B5E-7FE2393D4276}" destId="{519D6E28-E790-41F3-9DDA-FEC82FA5D97C}" srcOrd="0" destOrd="0" presId="urn:microsoft.com/office/officeart/2005/8/layout/process4"/>
    <dgm:cxn modelId="{A39E36BF-C4F7-45E6-B17C-B6CA6361EDFB}" type="presOf" srcId="{A37B149F-8163-4A10-BF1B-02BBAC0F68B3}" destId="{AC0040B8-8846-4FD5-8BAB-46F77D149BD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62EDD97B-E0A8-455C-891C-891DA826A869}" type="presOf" srcId="{63DF5E92-6CE0-4F2F-BCB6-51097AAE5B2C}" destId="{C0051EE2-6E3E-431F-A3B3-1D632E55B56A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CBFA36B3-19C4-4DB9-AE0D-D3D7BDDB8F96}" type="presOf" srcId="{DA51129F-F901-43E4-A156-97C0A3912781}" destId="{7C7E13EC-F798-4DB4-8BC6-2818601A95C2}" srcOrd="0" destOrd="0" presId="urn:microsoft.com/office/officeart/2005/8/layout/process4"/>
    <dgm:cxn modelId="{3B4FAE7F-8532-4C06-9F32-9F8CCF7A0F38}" type="presOf" srcId="{3DB41DB8-99C1-4E7E-A96D-005198818B74}" destId="{DFEA6F72-17AF-4D9F-B03C-29CC4159B8A8}" srcOrd="0" destOrd="0" presId="urn:microsoft.com/office/officeart/2005/8/layout/process4"/>
    <dgm:cxn modelId="{B1FFD058-CD3F-4CAC-AB03-696E1966D198}" type="presOf" srcId="{0E879F9C-FE41-488A-9386-6D7D55F650C0}" destId="{FDD8A992-9C3C-4669-BE1D-C87C1409880E}" srcOrd="0" destOrd="0" presId="urn:microsoft.com/office/officeart/2005/8/layout/process4"/>
    <dgm:cxn modelId="{6AE52C59-C1D1-4321-9EE8-1B9087372391}" type="presOf" srcId="{953BBAC0-0D61-4753-8FAC-C4463798BD6A}" destId="{BB8F83F2-8296-4805-93AC-6BD86D3EF664}" srcOrd="0" destOrd="0" presId="urn:microsoft.com/office/officeart/2005/8/layout/process4"/>
    <dgm:cxn modelId="{3B53025B-2540-462C-A081-F4E7F14E1DC3}" type="presParOf" srcId="{BB8F83F2-8296-4805-93AC-6BD86D3EF664}" destId="{11A60308-2236-488B-BE31-68E2B4F2F751}" srcOrd="0" destOrd="0" presId="urn:microsoft.com/office/officeart/2005/8/layout/process4"/>
    <dgm:cxn modelId="{2CD8657D-FBE9-479E-A943-32DDB832CE15}" type="presParOf" srcId="{11A60308-2236-488B-BE31-68E2B4F2F751}" destId="{9E267C45-7891-488B-B826-ECA704F173B6}" srcOrd="0" destOrd="0" presId="urn:microsoft.com/office/officeart/2005/8/layout/process4"/>
    <dgm:cxn modelId="{646A19EA-EE05-407A-9FCC-B1D639E6FA8B}" type="presParOf" srcId="{BB8F83F2-8296-4805-93AC-6BD86D3EF664}" destId="{D4BE1FA7-F078-4B42-A614-C88715D1C40A}" srcOrd="1" destOrd="0" presId="urn:microsoft.com/office/officeart/2005/8/layout/process4"/>
    <dgm:cxn modelId="{CFAC9084-004D-4ACF-925E-0E9AAA319553}" type="presParOf" srcId="{BB8F83F2-8296-4805-93AC-6BD86D3EF664}" destId="{66A40FAA-C840-4181-A1E1-F2F849FDDE9B}" srcOrd="2" destOrd="0" presId="urn:microsoft.com/office/officeart/2005/8/layout/process4"/>
    <dgm:cxn modelId="{B6D445E0-6C51-44B7-ADEB-3100E13129EC}" type="presParOf" srcId="{66A40FAA-C840-4181-A1E1-F2F849FDDE9B}" destId="{DFEA6F72-17AF-4D9F-B03C-29CC4159B8A8}" srcOrd="0" destOrd="0" presId="urn:microsoft.com/office/officeart/2005/8/layout/process4"/>
    <dgm:cxn modelId="{CA2BF26D-FAFB-4541-A024-EC7D1277796F}" type="presParOf" srcId="{BB8F83F2-8296-4805-93AC-6BD86D3EF664}" destId="{7E6A5405-E42E-48F6-81DB-B0E16E1AF0DB}" srcOrd="3" destOrd="0" presId="urn:microsoft.com/office/officeart/2005/8/layout/process4"/>
    <dgm:cxn modelId="{36F3170A-FB56-40B8-8136-CCEBE9D7E99C}" type="presParOf" srcId="{BB8F83F2-8296-4805-93AC-6BD86D3EF664}" destId="{1C9CBF71-205B-442A-892E-028543C767E9}" srcOrd="4" destOrd="0" presId="urn:microsoft.com/office/officeart/2005/8/layout/process4"/>
    <dgm:cxn modelId="{FE549946-F3DF-4343-8525-15A90335F8EA}" type="presParOf" srcId="{1C9CBF71-205B-442A-892E-028543C767E9}" destId="{7C7E13EC-F798-4DB4-8BC6-2818601A95C2}" srcOrd="0" destOrd="0" presId="urn:microsoft.com/office/officeart/2005/8/layout/process4"/>
    <dgm:cxn modelId="{C9F64856-3B2D-4D00-B9E1-CDDDE39C1AD3}" type="presParOf" srcId="{BB8F83F2-8296-4805-93AC-6BD86D3EF664}" destId="{E4ADBE72-64E4-4E40-B607-CE1547D035A4}" srcOrd="5" destOrd="0" presId="urn:microsoft.com/office/officeart/2005/8/layout/process4"/>
    <dgm:cxn modelId="{9B746F59-A5A1-4675-8542-5DA9F542E0E2}" type="presParOf" srcId="{BB8F83F2-8296-4805-93AC-6BD86D3EF664}" destId="{9C49D939-B02E-444F-8CB3-5FCDDDC2B415}" srcOrd="6" destOrd="0" presId="urn:microsoft.com/office/officeart/2005/8/layout/process4"/>
    <dgm:cxn modelId="{9EE16609-4A9C-426F-A016-505CB987CA71}" type="presParOf" srcId="{9C49D939-B02E-444F-8CB3-5FCDDDC2B415}" destId="{FDD8A992-9C3C-4669-BE1D-C87C1409880E}" srcOrd="0" destOrd="0" presId="urn:microsoft.com/office/officeart/2005/8/layout/process4"/>
    <dgm:cxn modelId="{C28DC3B7-BF93-496E-8AD8-FA90CD6E3ABE}" type="presParOf" srcId="{BB8F83F2-8296-4805-93AC-6BD86D3EF664}" destId="{E3719B30-9E9F-44E7-B8DA-6215C58F12DA}" srcOrd="7" destOrd="0" presId="urn:microsoft.com/office/officeart/2005/8/layout/process4"/>
    <dgm:cxn modelId="{5D268159-0924-45CE-9669-8F6FFBFC2B7E}" type="presParOf" srcId="{BB8F83F2-8296-4805-93AC-6BD86D3EF664}" destId="{1890CD4B-EF60-4557-9760-439433C026A8}" srcOrd="8" destOrd="0" presId="urn:microsoft.com/office/officeart/2005/8/layout/process4"/>
    <dgm:cxn modelId="{B38C3566-5F41-47AA-BB41-CBA32A8766BF}" type="presParOf" srcId="{1890CD4B-EF60-4557-9760-439433C026A8}" destId="{364470D0-B50B-461F-A92A-34623BDA6DBB}" srcOrd="0" destOrd="0" presId="urn:microsoft.com/office/officeart/2005/8/layout/process4"/>
    <dgm:cxn modelId="{F4335BEC-C96D-42BB-A72F-3D9DCA38D6FA}" type="presParOf" srcId="{BB8F83F2-8296-4805-93AC-6BD86D3EF664}" destId="{E3F61A2D-9824-403E-9C6C-BC46A152C557}" srcOrd="9" destOrd="0" presId="urn:microsoft.com/office/officeart/2005/8/layout/process4"/>
    <dgm:cxn modelId="{8C39E609-CF88-4AC1-B5AF-8E5A08F0345B}" type="presParOf" srcId="{BB8F83F2-8296-4805-93AC-6BD86D3EF664}" destId="{FA4C6BBF-8147-4568-805A-62A07C1188FB}" srcOrd="10" destOrd="0" presId="urn:microsoft.com/office/officeart/2005/8/layout/process4"/>
    <dgm:cxn modelId="{DFA888AE-BA38-46F4-B2B9-F3FF81ECDEEC}" type="presParOf" srcId="{FA4C6BBF-8147-4568-805A-62A07C1188FB}" destId="{AC0040B8-8846-4FD5-8BAB-46F77D149BDB}" srcOrd="0" destOrd="0" presId="urn:microsoft.com/office/officeart/2005/8/layout/process4"/>
    <dgm:cxn modelId="{30A847BE-0253-40BE-A469-F2D3EA84073A}" type="presParOf" srcId="{BB8F83F2-8296-4805-93AC-6BD86D3EF664}" destId="{9301EEAD-7366-4B24-80FC-0A177E9EB662}" srcOrd="11" destOrd="0" presId="urn:microsoft.com/office/officeart/2005/8/layout/process4"/>
    <dgm:cxn modelId="{482C6EAC-67BF-47FF-9361-9503F601EE18}" type="presParOf" srcId="{BB8F83F2-8296-4805-93AC-6BD86D3EF664}" destId="{BCC06A43-9F01-4E57-AAD2-947F2B61148A}" srcOrd="12" destOrd="0" presId="urn:microsoft.com/office/officeart/2005/8/layout/process4"/>
    <dgm:cxn modelId="{1E8E3B9F-7609-4619-BDF5-478AE7A7D04E}" type="presParOf" srcId="{BCC06A43-9F01-4E57-AAD2-947F2B61148A}" destId="{519D6E28-E790-41F3-9DDA-FEC82FA5D97C}" srcOrd="0" destOrd="0" presId="urn:microsoft.com/office/officeart/2005/8/layout/process4"/>
    <dgm:cxn modelId="{26A8AEE6-C8E7-4ECA-9CF9-891424B8FA34}" type="presParOf" srcId="{BB8F83F2-8296-4805-93AC-6BD86D3EF664}" destId="{368F7E44-A411-4CD2-9CFB-80C1F9878121}" srcOrd="13" destOrd="0" presId="urn:microsoft.com/office/officeart/2005/8/layout/process4"/>
    <dgm:cxn modelId="{6CC1E499-D98B-4AC2-8315-B98DEDFD66F8}" type="presParOf" srcId="{BB8F83F2-8296-4805-93AC-6BD86D3EF664}" destId="{2F89AC31-800C-4C08-86D0-8FCB93E0B5B4}" srcOrd="14" destOrd="0" presId="urn:microsoft.com/office/officeart/2005/8/layout/process4"/>
    <dgm:cxn modelId="{023DB286-63FF-460D-AB99-0D3534A4D755}" type="presParOf" srcId="{2F89AC31-800C-4C08-86D0-8FCB93E0B5B4}" destId="{4B3C45EC-F893-4238-BEEE-932B77B23945}" srcOrd="0" destOrd="0" presId="urn:microsoft.com/office/officeart/2005/8/layout/process4"/>
    <dgm:cxn modelId="{744D2503-7E2E-4318-B409-9FC0CE36BB19}" type="presParOf" srcId="{BB8F83F2-8296-4805-93AC-6BD86D3EF664}" destId="{237A30F4-F699-4988-AD94-3A6B8369169F}" srcOrd="15" destOrd="0" presId="urn:microsoft.com/office/officeart/2005/8/layout/process4"/>
    <dgm:cxn modelId="{7A2A82F5-3D46-4A18-BCF5-443589F53F6B}" type="presParOf" srcId="{BB8F83F2-8296-4805-93AC-6BD86D3EF664}" destId="{66BBCECA-3A6D-4327-A444-EC6F87AF13E8}" srcOrd="16" destOrd="0" presId="urn:microsoft.com/office/officeart/2005/8/layout/process4"/>
    <dgm:cxn modelId="{1E862605-CBC4-414A-8F40-3F633782DFA7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694157D1-65CB-4841-80CC-8A67778624FD}" type="presOf" srcId="{63DF5E92-6CE0-4F2F-BCB6-51097AAE5B2C}" destId="{C0051EE2-6E3E-431F-A3B3-1D632E55B56A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3C8E057A-A234-4097-82B5-32375D625CC1}" type="presOf" srcId="{A37B149F-8163-4A10-BF1B-02BBAC0F68B3}" destId="{AC0040B8-8846-4FD5-8BAB-46F77D149BDB}" srcOrd="0" destOrd="0" presId="urn:microsoft.com/office/officeart/2005/8/layout/process4"/>
    <dgm:cxn modelId="{B82E144D-3786-4FCA-803D-9DD01FAE0A2A}" type="presOf" srcId="{953BBAC0-0D61-4753-8FAC-C4463798BD6A}" destId="{BB8F83F2-8296-4805-93AC-6BD86D3EF664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10A27A74-8767-4D60-93AD-EF0E9737CFF5}" type="presOf" srcId="{0E879F9C-FE41-488A-9386-6D7D55F650C0}" destId="{FDD8A992-9C3C-4669-BE1D-C87C1409880E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716180BC-675F-4ABD-822C-623FACA3E624}" type="presOf" srcId="{3DB41DB8-99C1-4E7E-A96D-005198818B74}" destId="{DFEA6F72-17AF-4D9F-B03C-29CC4159B8A8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9A56169B-4D2A-4C28-A5DE-D168AB299415}" type="presOf" srcId="{81AD1114-C477-4E0F-8B5E-7FE2393D4276}" destId="{519D6E28-E790-41F3-9DDA-FEC82FA5D97C}" srcOrd="0" destOrd="0" presId="urn:microsoft.com/office/officeart/2005/8/layout/process4"/>
    <dgm:cxn modelId="{B24A06F6-A820-48F4-A6B1-F84C74EEE3C4}" type="presOf" srcId="{29E05C49-11FF-4BFB-948C-7DCBFFE97A00}" destId="{9E267C45-7891-488B-B826-ECA704F173B6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C9CCF162-A87B-40FE-B6F2-4CF1B9260A20}" type="presOf" srcId="{881A0901-F7F5-4C95-B598-005D5002C65A}" destId="{364470D0-B50B-461F-A92A-34623BDA6DBB}" srcOrd="0" destOrd="0" presId="urn:microsoft.com/office/officeart/2005/8/layout/process4"/>
    <dgm:cxn modelId="{1734AF48-29EB-4A83-93B9-F8CE18394328}" type="presOf" srcId="{DA51129F-F901-43E4-A156-97C0A3912781}" destId="{7C7E13EC-F798-4DB4-8BC6-2818601A95C2}" srcOrd="0" destOrd="0" presId="urn:microsoft.com/office/officeart/2005/8/layout/process4"/>
    <dgm:cxn modelId="{AC0298E1-7F87-4CA2-A780-B036D90DDF46}" type="presOf" srcId="{45F67023-41D7-4F6E-985F-F068B8D6E5ED}" destId="{4B3C45EC-F893-4238-BEEE-932B77B23945}" srcOrd="0" destOrd="0" presId="urn:microsoft.com/office/officeart/2005/8/layout/process4"/>
    <dgm:cxn modelId="{52AA44B2-886F-4DE4-A6F2-41C462F9E0B5}" type="presParOf" srcId="{BB8F83F2-8296-4805-93AC-6BD86D3EF664}" destId="{11A60308-2236-488B-BE31-68E2B4F2F751}" srcOrd="0" destOrd="0" presId="urn:microsoft.com/office/officeart/2005/8/layout/process4"/>
    <dgm:cxn modelId="{A05E5D13-5A6F-4BCC-97C7-BD005E059631}" type="presParOf" srcId="{11A60308-2236-488B-BE31-68E2B4F2F751}" destId="{9E267C45-7891-488B-B826-ECA704F173B6}" srcOrd="0" destOrd="0" presId="urn:microsoft.com/office/officeart/2005/8/layout/process4"/>
    <dgm:cxn modelId="{DB99631C-02E9-4640-9744-AD9E238068FA}" type="presParOf" srcId="{BB8F83F2-8296-4805-93AC-6BD86D3EF664}" destId="{D4BE1FA7-F078-4B42-A614-C88715D1C40A}" srcOrd="1" destOrd="0" presId="urn:microsoft.com/office/officeart/2005/8/layout/process4"/>
    <dgm:cxn modelId="{DAE5BA76-F4DA-45D7-A5DC-3593282A44DD}" type="presParOf" srcId="{BB8F83F2-8296-4805-93AC-6BD86D3EF664}" destId="{66A40FAA-C840-4181-A1E1-F2F849FDDE9B}" srcOrd="2" destOrd="0" presId="urn:microsoft.com/office/officeart/2005/8/layout/process4"/>
    <dgm:cxn modelId="{2628CCD2-82F2-4544-B1FF-5A78166FC328}" type="presParOf" srcId="{66A40FAA-C840-4181-A1E1-F2F849FDDE9B}" destId="{DFEA6F72-17AF-4D9F-B03C-29CC4159B8A8}" srcOrd="0" destOrd="0" presId="urn:microsoft.com/office/officeart/2005/8/layout/process4"/>
    <dgm:cxn modelId="{2A8F3419-8FA2-4EC0-AD2E-D8491B1B3507}" type="presParOf" srcId="{BB8F83F2-8296-4805-93AC-6BD86D3EF664}" destId="{7E6A5405-E42E-48F6-81DB-B0E16E1AF0DB}" srcOrd="3" destOrd="0" presId="urn:microsoft.com/office/officeart/2005/8/layout/process4"/>
    <dgm:cxn modelId="{EEB955FE-A8E9-4D01-BA75-0C53EB843ED5}" type="presParOf" srcId="{BB8F83F2-8296-4805-93AC-6BD86D3EF664}" destId="{1C9CBF71-205B-442A-892E-028543C767E9}" srcOrd="4" destOrd="0" presId="urn:microsoft.com/office/officeart/2005/8/layout/process4"/>
    <dgm:cxn modelId="{79610177-0855-4539-8A43-4B5E3966D185}" type="presParOf" srcId="{1C9CBF71-205B-442A-892E-028543C767E9}" destId="{7C7E13EC-F798-4DB4-8BC6-2818601A95C2}" srcOrd="0" destOrd="0" presId="urn:microsoft.com/office/officeart/2005/8/layout/process4"/>
    <dgm:cxn modelId="{8B152F66-00C4-45F9-A0B9-2C04C16C2EEC}" type="presParOf" srcId="{BB8F83F2-8296-4805-93AC-6BD86D3EF664}" destId="{E4ADBE72-64E4-4E40-B607-CE1547D035A4}" srcOrd="5" destOrd="0" presId="urn:microsoft.com/office/officeart/2005/8/layout/process4"/>
    <dgm:cxn modelId="{E030626A-AD09-4387-8898-3DE2DB8D3079}" type="presParOf" srcId="{BB8F83F2-8296-4805-93AC-6BD86D3EF664}" destId="{9C49D939-B02E-444F-8CB3-5FCDDDC2B415}" srcOrd="6" destOrd="0" presId="urn:microsoft.com/office/officeart/2005/8/layout/process4"/>
    <dgm:cxn modelId="{FC400993-10C5-49AA-B347-AFDF42192DF7}" type="presParOf" srcId="{9C49D939-B02E-444F-8CB3-5FCDDDC2B415}" destId="{FDD8A992-9C3C-4669-BE1D-C87C1409880E}" srcOrd="0" destOrd="0" presId="urn:microsoft.com/office/officeart/2005/8/layout/process4"/>
    <dgm:cxn modelId="{A4D0C070-3404-443A-AADB-D49E60636FCD}" type="presParOf" srcId="{BB8F83F2-8296-4805-93AC-6BD86D3EF664}" destId="{E3719B30-9E9F-44E7-B8DA-6215C58F12DA}" srcOrd="7" destOrd="0" presId="urn:microsoft.com/office/officeart/2005/8/layout/process4"/>
    <dgm:cxn modelId="{B38083A3-D41A-4AAB-9798-F892AFCE9927}" type="presParOf" srcId="{BB8F83F2-8296-4805-93AC-6BD86D3EF664}" destId="{1890CD4B-EF60-4557-9760-439433C026A8}" srcOrd="8" destOrd="0" presId="urn:microsoft.com/office/officeart/2005/8/layout/process4"/>
    <dgm:cxn modelId="{7890092A-3F36-44BE-B498-8309B18113AF}" type="presParOf" srcId="{1890CD4B-EF60-4557-9760-439433C026A8}" destId="{364470D0-B50B-461F-A92A-34623BDA6DBB}" srcOrd="0" destOrd="0" presId="urn:microsoft.com/office/officeart/2005/8/layout/process4"/>
    <dgm:cxn modelId="{8DB6402C-D4CC-4A0A-8540-D87892AC1526}" type="presParOf" srcId="{BB8F83F2-8296-4805-93AC-6BD86D3EF664}" destId="{E3F61A2D-9824-403E-9C6C-BC46A152C557}" srcOrd="9" destOrd="0" presId="urn:microsoft.com/office/officeart/2005/8/layout/process4"/>
    <dgm:cxn modelId="{19897A16-F9AF-4BA1-8668-EA46034B1B1A}" type="presParOf" srcId="{BB8F83F2-8296-4805-93AC-6BD86D3EF664}" destId="{FA4C6BBF-8147-4568-805A-62A07C1188FB}" srcOrd="10" destOrd="0" presId="urn:microsoft.com/office/officeart/2005/8/layout/process4"/>
    <dgm:cxn modelId="{0BB352D8-626A-4A58-B635-E9FCCD351A2E}" type="presParOf" srcId="{FA4C6BBF-8147-4568-805A-62A07C1188FB}" destId="{AC0040B8-8846-4FD5-8BAB-46F77D149BDB}" srcOrd="0" destOrd="0" presId="urn:microsoft.com/office/officeart/2005/8/layout/process4"/>
    <dgm:cxn modelId="{BD0B17A5-22CC-4E83-8BAC-DBF2451A0FD4}" type="presParOf" srcId="{BB8F83F2-8296-4805-93AC-6BD86D3EF664}" destId="{9301EEAD-7366-4B24-80FC-0A177E9EB662}" srcOrd="11" destOrd="0" presId="urn:microsoft.com/office/officeart/2005/8/layout/process4"/>
    <dgm:cxn modelId="{52DCCE52-D547-4C5E-94AD-F82E91A52394}" type="presParOf" srcId="{BB8F83F2-8296-4805-93AC-6BD86D3EF664}" destId="{BCC06A43-9F01-4E57-AAD2-947F2B61148A}" srcOrd="12" destOrd="0" presId="urn:microsoft.com/office/officeart/2005/8/layout/process4"/>
    <dgm:cxn modelId="{B4C83061-D8E0-42EC-9134-5B3062AD977A}" type="presParOf" srcId="{BCC06A43-9F01-4E57-AAD2-947F2B61148A}" destId="{519D6E28-E790-41F3-9DDA-FEC82FA5D97C}" srcOrd="0" destOrd="0" presId="urn:microsoft.com/office/officeart/2005/8/layout/process4"/>
    <dgm:cxn modelId="{3E37F9E8-2A36-498A-90FC-9CA757FDC6C8}" type="presParOf" srcId="{BB8F83F2-8296-4805-93AC-6BD86D3EF664}" destId="{368F7E44-A411-4CD2-9CFB-80C1F9878121}" srcOrd="13" destOrd="0" presId="urn:microsoft.com/office/officeart/2005/8/layout/process4"/>
    <dgm:cxn modelId="{A5AC2CDB-168B-4413-8D86-540098F4A947}" type="presParOf" srcId="{BB8F83F2-8296-4805-93AC-6BD86D3EF664}" destId="{2F89AC31-800C-4C08-86D0-8FCB93E0B5B4}" srcOrd="14" destOrd="0" presId="urn:microsoft.com/office/officeart/2005/8/layout/process4"/>
    <dgm:cxn modelId="{8E9A7A4F-91C6-45EB-9A96-0E317F2324EB}" type="presParOf" srcId="{2F89AC31-800C-4C08-86D0-8FCB93E0B5B4}" destId="{4B3C45EC-F893-4238-BEEE-932B77B23945}" srcOrd="0" destOrd="0" presId="urn:microsoft.com/office/officeart/2005/8/layout/process4"/>
    <dgm:cxn modelId="{9AFEF500-BCDD-4BD4-BCBE-7B1B9ADD2D4C}" type="presParOf" srcId="{BB8F83F2-8296-4805-93AC-6BD86D3EF664}" destId="{237A30F4-F699-4988-AD94-3A6B8369169F}" srcOrd="15" destOrd="0" presId="urn:microsoft.com/office/officeart/2005/8/layout/process4"/>
    <dgm:cxn modelId="{F0A19AFE-EAF2-4E52-B25A-B980B8A0EFC3}" type="presParOf" srcId="{BB8F83F2-8296-4805-93AC-6BD86D3EF664}" destId="{66BBCECA-3A6D-4327-A444-EC6F87AF13E8}" srcOrd="16" destOrd="0" presId="urn:microsoft.com/office/officeart/2005/8/layout/process4"/>
    <dgm:cxn modelId="{DC2E9BD2-8726-4476-BB32-12B69E552D7C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EC2F16C9-9D41-4803-B04D-0C27DC23C82C}" type="presOf" srcId="{0E879F9C-FE41-488A-9386-6D7D55F650C0}" destId="{FDD8A992-9C3C-4669-BE1D-C87C1409880E}" srcOrd="0" destOrd="0" presId="urn:microsoft.com/office/officeart/2005/8/layout/process4"/>
    <dgm:cxn modelId="{0699B2A7-027D-4CD1-A0AB-472F9CA1C72C}" type="presOf" srcId="{A37B149F-8163-4A10-BF1B-02BBAC0F68B3}" destId="{AC0040B8-8846-4FD5-8BAB-46F77D149BDB}" srcOrd="0" destOrd="0" presId="urn:microsoft.com/office/officeart/2005/8/layout/process4"/>
    <dgm:cxn modelId="{7CCE0D7E-B9C7-4845-B7A1-786971B0D004}" type="presOf" srcId="{DA51129F-F901-43E4-A156-97C0A3912781}" destId="{7C7E13EC-F798-4DB4-8BC6-2818601A95C2}" srcOrd="0" destOrd="0" presId="urn:microsoft.com/office/officeart/2005/8/layout/process4"/>
    <dgm:cxn modelId="{23A6831A-D786-4A52-8E2C-E1E7E0347DEC}" type="presOf" srcId="{953BBAC0-0D61-4753-8FAC-C4463798BD6A}" destId="{BB8F83F2-8296-4805-93AC-6BD86D3EF664}" srcOrd="0" destOrd="0" presId="urn:microsoft.com/office/officeart/2005/8/layout/process4"/>
    <dgm:cxn modelId="{603EA08D-7763-48B2-B76F-E5FC7F18059F}" type="presOf" srcId="{29E05C49-11FF-4BFB-948C-7DCBFFE97A00}" destId="{9E267C45-7891-488B-B826-ECA704F173B6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0E02BFB8-7246-4A38-A8A6-9FE38C266525}" type="presOf" srcId="{3DB41DB8-99C1-4E7E-A96D-005198818B74}" destId="{DFEA6F72-17AF-4D9F-B03C-29CC4159B8A8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2710BF00-1A74-4A08-8AC8-442FC8DB0CCD}" type="presOf" srcId="{881A0901-F7F5-4C95-B598-005D5002C65A}" destId="{364470D0-B50B-461F-A92A-34623BDA6DBB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43B83315-DD05-485A-BEE4-6607C4F97079}" type="presOf" srcId="{81AD1114-C477-4E0F-8B5E-7FE2393D4276}" destId="{519D6E28-E790-41F3-9DDA-FEC82FA5D97C}" srcOrd="0" destOrd="0" presId="urn:microsoft.com/office/officeart/2005/8/layout/process4"/>
    <dgm:cxn modelId="{F5B4CACF-1790-4ED3-9A9F-DE8A940F708E}" type="presOf" srcId="{63DF5E92-6CE0-4F2F-BCB6-51097AAE5B2C}" destId="{C0051EE2-6E3E-431F-A3B3-1D632E55B56A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CE73A174-4CC1-4529-A4DE-EF0556BB7089}" type="presOf" srcId="{45F67023-41D7-4F6E-985F-F068B8D6E5ED}" destId="{4B3C45EC-F893-4238-BEEE-932B77B23945}" srcOrd="0" destOrd="0" presId="urn:microsoft.com/office/officeart/2005/8/layout/process4"/>
    <dgm:cxn modelId="{D7ACE7EB-848A-4688-B82F-E82BBDDF2D40}" type="presParOf" srcId="{BB8F83F2-8296-4805-93AC-6BD86D3EF664}" destId="{11A60308-2236-488B-BE31-68E2B4F2F751}" srcOrd="0" destOrd="0" presId="urn:microsoft.com/office/officeart/2005/8/layout/process4"/>
    <dgm:cxn modelId="{0BEEE64E-5781-4D15-9335-0C46AC133BCA}" type="presParOf" srcId="{11A60308-2236-488B-BE31-68E2B4F2F751}" destId="{9E267C45-7891-488B-B826-ECA704F173B6}" srcOrd="0" destOrd="0" presId="urn:microsoft.com/office/officeart/2005/8/layout/process4"/>
    <dgm:cxn modelId="{ED2A1ADD-F568-477C-862C-9A5099F9DBF1}" type="presParOf" srcId="{BB8F83F2-8296-4805-93AC-6BD86D3EF664}" destId="{D4BE1FA7-F078-4B42-A614-C88715D1C40A}" srcOrd="1" destOrd="0" presId="urn:microsoft.com/office/officeart/2005/8/layout/process4"/>
    <dgm:cxn modelId="{14246282-15D6-439C-8BCD-E85327AE2E40}" type="presParOf" srcId="{BB8F83F2-8296-4805-93AC-6BD86D3EF664}" destId="{66A40FAA-C840-4181-A1E1-F2F849FDDE9B}" srcOrd="2" destOrd="0" presId="urn:microsoft.com/office/officeart/2005/8/layout/process4"/>
    <dgm:cxn modelId="{1F891AD8-1D9C-4200-9EA5-C0BE0069608A}" type="presParOf" srcId="{66A40FAA-C840-4181-A1E1-F2F849FDDE9B}" destId="{DFEA6F72-17AF-4D9F-B03C-29CC4159B8A8}" srcOrd="0" destOrd="0" presId="urn:microsoft.com/office/officeart/2005/8/layout/process4"/>
    <dgm:cxn modelId="{82BF59F0-3BF5-4C65-99F3-617952E3843E}" type="presParOf" srcId="{BB8F83F2-8296-4805-93AC-6BD86D3EF664}" destId="{7E6A5405-E42E-48F6-81DB-B0E16E1AF0DB}" srcOrd="3" destOrd="0" presId="urn:microsoft.com/office/officeart/2005/8/layout/process4"/>
    <dgm:cxn modelId="{A40A2C49-598A-4958-89F5-CDD244729453}" type="presParOf" srcId="{BB8F83F2-8296-4805-93AC-6BD86D3EF664}" destId="{1C9CBF71-205B-442A-892E-028543C767E9}" srcOrd="4" destOrd="0" presId="urn:microsoft.com/office/officeart/2005/8/layout/process4"/>
    <dgm:cxn modelId="{EE553EAC-FF41-412F-94C4-ED0D96F97636}" type="presParOf" srcId="{1C9CBF71-205B-442A-892E-028543C767E9}" destId="{7C7E13EC-F798-4DB4-8BC6-2818601A95C2}" srcOrd="0" destOrd="0" presId="urn:microsoft.com/office/officeart/2005/8/layout/process4"/>
    <dgm:cxn modelId="{DA8D595E-621B-4E25-BA97-AEBAA2573FA4}" type="presParOf" srcId="{BB8F83F2-8296-4805-93AC-6BD86D3EF664}" destId="{E4ADBE72-64E4-4E40-B607-CE1547D035A4}" srcOrd="5" destOrd="0" presId="urn:microsoft.com/office/officeart/2005/8/layout/process4"/>
    <dgm:cxn modelId="{FD532051-1B46-418D-ABF2-03BF88E6F631}" type="presParOf" srcId="{BB8F83F2-8296-4805-93AC-6BD86D3EF664}" destId="{9C49D939-B02E-444F-8CB3-5FCDDDC2B415}" srcOrd="6" destOrd="0" presId="urn:microsoft.com/office/officeart/2005/8/layout/process4"/>
    <dgm:cxn modelId="{1A7E0694-C345-4886-A076-5391ECEDEFF4}" type="presParOf" srcId="{9C49D939-B02E-444F-8CB3-5FCDDDC2B415}" destId="{FDD8A992-9C3C-4669-BE1D-C87C1409880E}" srcOrd="0" destOrd="0" presId="urn:microsoft.com/office/officeart/2005/8/layout/process4"/>
    <dgm:cxn modelId="{E117DE12-9DCF-4E9D-B5FE-A5BE6ED983BC}" type="presParOf" srcId="{BB8F83F2-8296-4805-93AC-6BD86D3EF664}" destId="{E3719B30-9E9F-44E7-B8DA-6215C58F12DA}" srcOrd="7" destOrd="0" presId="urn:microsoft.com/office/officeart/2005/8/layout/process4"/>
    <dgm:cxn modelId="{55BA5266-7769-4719-87ED-F9FCBC72DE12}" type="presParOf" srcId="{BB8F83F2-8296-4805-93AC-6BD86D3EF664}" destId="{1890CD4B-EF60-4557-9760-439433C026A8}" srcOrd="8" destOrd="0" presId="urn:microsoft.com/office/officeart/2005/8/layout/process4"/>
    <dgm:cxn modelId="{C09E3C8C-A1A4-4C97-ACF8-7C0D581FE88F}" type="presParOf" srcId="{1890CD4B-EF60-4557-9760-439433C026A8}" destId="{364470D0-B50B-461F-A92A-34623BDA6DBB}" srcOrd="0" destOrd="0" presId="urn:microsoft.com/office/officeart/2005/8/layout/process4"/>
    <dgm:cxn modelId="{C2398FA2-1F1A-4ACC-90C9-D6980B7578AE}" type="presParOf" srcId="{BB8F83F2-8296-4805-93AC-6BD86D3EF664}" destId="{E3F61A2D-9824-403E-9C6C-BC46A152C557}" srcOrd="9" destOrd="0" presId="urn:microsoft.com/office/officeart/2005/8/layout/process4"/>
    <dgm:cxn modelId="{43E1156D-7AC0-4A21-ADF3-0826F0ECCDE4}" type="presParOf" srcId="{BB8F83F2-8296-4805-93AC-6BD86D3EF664}" destId="{FA4C6BBF-8147-4568-805A-62A07C1188FB}" srcOrd="10" destOrd="0" presId="urn:microsoft.com/office/officeart/2005/8/layout/process4"/>
    <dgm:cxn modelId="{125ED8BD-1192-43B5-825C-004583583B53}" type="presParOf" srcId="{FA4C6BBF-8147-4568-805A-62A07C1188FB}" destId="{AC0040B8-8846-4FD5-8BAB-46F77D149BDB}" srcOrd="0" destOrd="0" presId="urn:microsoft.com/office/officeart/2005/8/layout/process4"/>
    <dgm:cxn modelId="{608CA72F-06CB-44A5-9FE1-D760E5E2E8DE}" type="presParOf" srcId="{BB8F83F2-8296-4805-93AC-6BD86D3EF664}" destId="{9301EEAD-7366-4B24-80FC-0A177E9EB662}" srcOrd="11" destOrd="0" presId="urn:microsoft.com/office/officeart/2005/8/layout/process4"/>
    <dgm:cxn modelId="{F418EAAB-5CFE-471B-B509-69F8374A9DA7}" type="presParOf" srcId="{BB8F83F2-8296-4805-93AC-6BD86D3EF664}" destId="{BCC06A43-9F01-4E57-AAD2-947F2B61148A}" srcOrd="12" destOrd="0" presId="urn:microsoft.com/office/officeart/2005/8/layout/process4"/>
    <dgm:cxn modelId="{CA2DAC29-CCA7-4ACF-A2A1-1787776CEB56}" type="presParOf" srcId="{BCC06A43-9F01-4E57-AAD2-947F2B61148A}" destId="{519D6E28-E790-41F3-9DDA-FEC82FA5D97C}" srcOrd="0" destOrd="0" presId="urn:microsoft.com/office/officeart/2005/8/layout/process4"/>
    <dgm:cxn modelId="{6B742449-998E-48B2-B1B7-EE44119EBEC6}" type="presParOf" srcId="{BB8F83F2-8296-4805-93AC-6BD86D3EF664}" destId="{368F7E44-A411-4CD2-9CFB-80C1F9878121}" srcOrd="13" destOrd="0" presId="urn:microsoft.com/office/officeart/2005/8/layout/process4"/>
    <dgm:cxn modelId="{5A8E64F3-A9CB-483B-997B-887B52CB29F9}" type="presParOf" srcId="{BB8F83F2-8296-4805-93AC-6BD86D3EF664}" destId="{2F89AC31-800C-4C08-86D0-8FCB93E0B5B4}" srcOrd="14" destOrd="0" presId="urn:microsoft.com/office/officeart/2005/8/layout/process4"/>
    <dgm:cxn modelId="{413075ED-233B-4961-B96D-534D05B24F69}" type="presParOf" srcId="{2F89AC31-800C-4C08-86D0-8FCB93E0B5B4}" destId="{4B3C45EC-F893-4238-BEEE-932B77B23945}" srcOrd="0" destOrd="0" presId="urn:microsoft.com/office/officeart/2005/8/layout/process4"/>
    <dgm:cxn modelId="{7C7CB5BA-7FF1-4BE6-9D96-4C5583C52BA4}" type="presParOf" srcId="{BB8F83F2-8296-4805-93AC-6BD86D3EF664}" destId="{237A30F4-F699-4988-AD94-3A6B8369169F}" srcOrd="15" destOrd="0" presId="urn:microsoft.com/office/officeart/2005/8/layout/process4"/>
    <dgm:cxn modelId="{02EFD86D-A2EF-4197-AA4F-31AED04AF8FB}" type="presParOf" srcId="{BB8F83F2-8296-4805-93AC-6BD86D3EF664}" destId="{66BBCECA-3A6D-4327-A444-EC6F87AF13E8}" srcOrd="16" destOrd="0" presId="urn:microsoft.com/office/officeart/2005/8/layout/process4"/>
    <dgm:cxn modelId="{05C86987-5744-48EE-9616-1055A89C7999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41E6C727-C3D4-4550-ACD7-854F978B4372}" type="presOf" srcId="{881A0901-F7F5-4C95-B598-005D5002C65A}" destId="{364470D0-B50B-461F-A92A-34623BDA6DBB}" srcOrd="0" destOrd="0" presId="urn:microsoft.com/office/officeart/2005/8/layout/process4"/>
    <dgm:cxn modelId="{A612A983-0201-4848-B1E3-E0E3872A456F}" type="presOf" srcId="{0E879F9C-FE41-488A-9386-6D7D55F650C0}" destId="{FDD8A992-9C3C-4669-BE1D-C87C1409880E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F2A5750B-AB3F-4549-8D52-6FC14D8FFF9D}" type="presOf" srcId="{45F67023-41D7-4F6E-985F-F068B8D6E5ED}" destId="{4B3C45EC-F893-4238-BEEE-932B77B23945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2BB44EA8-990B-4ACB-9097-B0CDB13F0AC0}" type="presOf" srcId="{63DF5E92-6CE0-4F2F-BCB6-51097AAE5B2C}" destId="{C0051EE2-6E3E-431F-A3B3-1D632E55B56A}" srcOrd="0" destOrd="0" presId="urn:microsoft.com/office/officeart/2005/8/layout/process4"/>
    <dgm:cxn modelId="{903A77F5-50C0-4966-90DC-ACB4038589D1}" type="presOf" srcId="{3DB41DB8-99C1-4E7E-A96D-005198818B74}" destId="{DFEA6F72-17AF-4D9F-B03C-29CC4159B8A8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E62A3F9F-85A5-4EC1-841B-B9E571EFD2BB}" type="presOf" srcId="{A37B149F-8163-4A10-BF1B-02BBAC0F68B3}" destId="{AC0040B8-8846-4FD5-8BAB-46F77D149BDB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AD9F9CE5-9EAA-4C12-AA91-401FDD0E8D6E}" type="presOf" srcId="{81AD1114-C477-4E0F-8B5E-7FE2393D4276}" destId="{519D6E28-E790-41F3-9DDA-FEC82FA5D97C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67B51CE8-51C5-4533-882B-A076F46B751F}" type="presOf" srcId="{29E05C49-11FF-4BFB-948C-7DCBFFE97A00}" destId="{9E267C45-7891-488B-B826-ECA704F173B6}" srcOrd="0" destOrd="0" presId="urn:microsoft.com/office/officeart/2005/8/layout/process4"/>
    <dgm:cxn modelId="{AC5B212C-8B41-4A35-86F5-F6D47B7AD280}" type="presOf" srcId="{953BBAC0-0D61-4753-8FAC-C4463798BD6A}" destId="{BB8F83F2-8296-4805-93AC-6BD86D3EF664}" srcOrd="0" destOrd="0" presId="urn:microsoft.com/office/officeart/2005/8/layout/process4"/>
    <dgm:cxn modelId="{4DE3BA0C-B87A-41A5-AF23-7E7AE6877E30}" type="presOf" srcId="{DA51129F-F901-43E4-A156-97C0A3912781}" destId="{7C7E13EC-F798-4DB4-8BC6-2818601A95C2}" srcOrd="0" destOrd="0" presId="urn:microsoft.com/office/officeart/2005/8/layout/process4"/>
    <dgm:cxn modelId="{B04C55F6-ACFF-4922-9E0C-D1272E169E2F}" type="presParOf" srcId="{BB8F83F2-8296-4805-93AC-6BD86D3EF664}" destId="{11A60308-2236-488B-BE31-68E2B4F2F751}" srcOrd="0" destOrd="0" presId="urn:microsoft.com/office/officeart/2005/8/layout/process4"/>
    <dgm:cxn modelId="{50F6B42E-C856-442C-A2A9-233E61A71ECB}" type="presParOf" srcId="{11A60308-2236-488B-BE31-68E2B4F2F751}" destId="{9E267C45-7891-488B-B826-ECA704F173B6}" srcOrd="0" destOrd="0" presId="urn:microsoft.com/office/officeart/2005/8/layout/process4"/>
    <dgm:cxn modelId="{D43C1241-326C-4EF9-A2E9-9ED006424301}" type="presParOf" srcId="{BB8F83F2-8296-4805-93AC-6BD86D3EF664}" destId="{D4BE1FA7-F078-4B42-A614-C88715D1C40A}" srcOrd="1" destOrd="0" presId="urn:microsoft.com/office/officeart/2005/8/layout/process4"/>
    <dgm:cxn modelId="{A225E459-CC31-4567-8E0D-67BA59802332}" type="presParOf" srcId="{BB8F83F2-8296-4805-93AC-6BD86D3EF664}" destId="{66A40FAA-C840-4181-A1E1-F2F849FDDE9B}" srcOrd="2" destOrd="0" presId="urn:microsoft.com/office/officeart/2005/8/layout/process4"/>
    <dgm:cxn modelId="{B9D96F1B-2638-4AF9-B6C5-92CD28DB8329}" type="presParOf" srcId="{66A40FAA-C840-4181-A1E1-F2F849FDDE9B}" destId="{DFEA6F72-17AF-4D9F-B03C-29CC4159B8A8}" srcOrd="0" destOrd="0" presId="urn:microsoft.com/office/officeart/2005/8/layout/process4"/>
    <dgm:cxn modelId="{209BF498-EFE7-4157-8568-8FDE35E8FD9C}" type="presParOf" srcId="{BB8F83F2-8296-4805-93AC-6BD86D3EF664}" destId="{7E6A5405-E42E-48F6-81DB-B0E16E1AF0DB}" srcOrd="3" destOrd="0" presId="urn:microsoft.com/office/officeart/2005/8/layout/process4"/>
    <dgm:cxn modelId="{40C2160C-9CC2-44A6-BC69-19E1A4EC67DB}" type="presParOf" srcId="{BB8F83F2-8296-4805-93AC-6BD86D3EF664}" destId="{1C9CBF71-205B-442A-892E-028543C767E9}" srcOrd="4" destOrd="0" presId="urn:microsoft.com/office/officeart/2005/8/layout/process4"/>
    <dgm:cxn modelId="{A64E2241-14CC-4324-99C8-EF0FEF997D43}" type="presParOf" srcId="{1C9CBF71-205B-442A-892E-028543C767E9}" destId="{7C7E13EC-F798-4DB4-8BC6-2818601A95C2}" srcOrd="0" destOrd="0" presId="urn:microsoft.com/office/officeart/2005/8/layout/process4"/>
    <dgm:cxn modelId="{AEF17F18-6F9E-425F-8642-4FC62A888FCE}" type="presParOf" srcId="{BB8F83F2-8296-4805-93AC-6BD86D3EF664}" destId="{E4ADBE72-64E4-4E40-B607-CE1547D035A4}" srcOrd="5" destOrd="0" presId="urn:microsoft.com/office/officeart/2005/8/layout/process4"/>
    <dgm:cxn modelId="{70AA8CAB-76C5-4A97-8690-8CE78A0BD3F3}" type="presParOf" srcId="{BB8F83F2-8296-4805-93AC-6BD86D3EF664}" destId="{9C49D939-B02E-444F-8CB3-5FCDDDC2B415}" srcOrd="6" destOrd="0" presId="urn:microsoft.com/office/officeart/2005/8/layout/process4"/>
    <dgm:cxn modelId="{A9FA87C0-6645-4259-B5BB-8F472B5D0219}" type="presParOf" srcId="{9C49D939-B02E-444F-8CB3-5FCDDDC2B415}" destId="{FDD8A992-9C3C-4669-BE1D-C87C1409880E}" srcOrd="0" destOrd="0" presId="urn:microsoft.com/office/officeart/2005/8/layout/process4"/>
    <dgm:cxn modelId="{974EFD65-6B1F-4FC4-B3E5-DE5D2CCF91E1}" type="presParOf" srcId="{BB8F83F2-8296-4805-93AC-6BD86D3EF664}" destId="{E3719B30-9E9F-44E7-B8DA-6215C58F12DA}" srcOrd="7" destOrd="0" presId="urn:microsoft.com/office/officeart/2005/8/layout/process4"/>
    <dgm:cxn modelId="{1AE8B183-6AD3-48AB-B089-228179E309CD}" type="presParOf" srcId="{BB8F83F2-8296-4805-93AC-6BD86D3EF664}" destId="{1890CD4B-EF60-4557-9760-439433C026A8}" srcOrd="8" destOrd="0" presId="urn:microsoft.com/office/officeart/2005/8/layout/process4"/>
    <dgm:cxn modelId="{3D80D697-0E03-4D70-9390-60109114B405}" type="presParOf" srcId="{1890CD4B-EF60-4557-9760-439433C026A8}" destId="{364470D0-B50B-461F-A92A-34623BDA6DBB}" srcOrd="0" destOrd="0" presId="urn:microsoft.com/office/officeart/2005/8/layout/process4"/>
    <dgm:cxn modelId="{05C82E50-C012-42CE-9F33-7F9BAF240FC4}" type="presParOf" srcId="{BB8F83F2-8296-4805-93AC-6BD86D3EF664}" destId="{E3F61A2D-9824-403E-9C6C-BC46A152C557}" srcOrd="9" destOrd="0" presId="urn:microsoft.com/office/officeart/2005/8/layout/process4"/>
    <dgm:cxn modelId="{34D7A89B-079A-4556-9C85-CE5DF9DA5231}" type="presParOf" srcId="{BB8F83F2-8296-4805-93AC-6BD86D3EF664}" destId="{FA4C6BBF-8147-4568-805A-62A07C1188FB}" srcOrd="10" destOrd="0" presId="urn:microsoft.com/office/officeart/2005/8/layout/process4"/>
    <dgm:cxn modelId="{922A5F22-FCC2-4F0E-8873-0850CE93AC94}" type="presParOf" srcId="{FA4C6BBF-8147-4568-805A-62A07C1188FB}" destId="{AC0040B8-8846-4FD5-8BAB-46F77D149BDB}" srcOrd="0" destOrd="0" presId="urn:microsoft.com/office/officeart/2005/8/layout/process4"/>
    <dgm:cxn modelId="{B75B6A19-5394-4CBD-B3F1-EC5F3D28678C}" type="presParOf" srcId="{BB8F83F2-8296-4805-93AC-6BD86D3EF664}" destId="{9301EEAD-7366-4B24-80FC-0A177E9EB662}" srcOrd="11" destOrd="0" presId="urn:microsoft.com/office/officeart/2005/8/layout/process4"/>
    <dgm:cxn modelId="{751A1559-FBF3-45A1-83AA-128669A7CACC}" type="presParOf" srcId="{BB8F83F2-8296-4805-93AC-6BD86D3EF664}" destId="{BCC06A43-9F01-4E57-AAD2-947F2B61148A}" srcOrd="12" destOrd="0" presId="urn:microsoft.com/office/officeart/2005/8/layout/process4"/>
    <dgm:cxn modelId="{EFA5C1DF-A330-4078-A012-5ECC8AB71F01}" type="presParOf" srcId="{BCC06A43-9F01-4E57-AAD2-947F2B61148A}" destId="{519D6E28-E790-41F3-9DDA-FEC82FA5D97C}" srcOrd="0" destOrd="0" presId="urn:microsoft.com/office/officeart/2005/8/layout/process4"/>
    <dgm:cxn modelId="{F6C087AE-DA87-45B3-9F5A-4EF97FC24209}" type="presParOf" srcId="{BB8F83F2-8296-4805-93AC-6BD86D3EF664}" destId="{368F7E44-A411-4CD2-9CFB-80C1F9878121}" srcOrd="13" destOrd="0" presId="urn:microsoft.com/office/officeart/2005/8/layout/process4"/>
    <dgm:cxn modelId="{9B065E4E-D3CB-4F5C-9E0A-77775F01EEC3}" type="presParOf" srcId="{BB8F83F2-8296-4805-93AC-6BD86D3EF664}" destId="{2F89AC31-800C-4C08-86D0-8FCB93E0B5B4}" srcOrd="14" destOrd="0" presId="urn:microsoft.com/office/officeart/2005/8/layout/process4"/>
    <dgm:cxn modelId="{299F2497-000B-4BF6-8C18-FC8EC4CB3851}" type="presParOf" srcId="{2F89AC31-800C-4C08-86D0-8FCB93E0B5B4}" destId="{4B3C45EC-F893-4238-BEEE-932B77B23945}" srcOrd="0" destOrd="0" presId="urn:microsoft.com/office/officeart/2005/8/layout/process4"/>
    <dgm:cxn modelId="{69A647A5-B78E-411F-954A-77C47560FC4C}" type="presParOf" srcId="{BB8F83F2-8296-4805-93AC-6BD86D3EF664}" destId="{237A30F4-F699-4988-AD94-3A6B8369169F}" srcOrd="15" destOrd="0" presId="urn:microsoft.com/office/officeart/2005/8/layout/process4"/>
    <dgm:cxn modelId="{A2A97808-640D-4F37-B07A-E34D3A9C01D5}" type="presParOf" srcId="{BB8F83F2-8296-4805-93AC-6BD86D3EF664}" destId="{66BBCECA-3A6D-4327-A444-EC6F87AF13E8}" srcOrd="16" destOrd="0" presId="urn:microsoft.com/office/officeart/2005/8/layout/process4"/>
    <dgm:cxn modelId="{761D9B90-BAF7-4CE6-BF25-BEB48A1F7863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78418B74-DD61-42DD-855E-B7EB340A07E7}" type="presOf" srcId="{DA51129F-F901-43E4-A156-97C0A3912781}" destId="{7C7E13EC-F798-4DB4-8BC6-2818601A95C2}" srcOrd="0" destOrd="0" presId="urn:microsoft.com/office/officeart/2005/8/layout/process4"/>
    <dgm:cxn modelId="{FDE705C3-B790-4E44-8386-F298C7A69CE0}" type="presOf" srcId="{953BBAC0-0D61-4753-8FAC-C4463798BD6A}" destId="{BB8F83F2-8296-4805-93AC-6BD86D3EF664}" srcOrd="0" destOrd="0" presId="urn:microsoft.com/office/officeart/2005/8/layout/process4"/>
    <dgm:cxn modelId="{EAF66B49-EEFE-4143-926C-78A9E94BF69D}" type="presOf" srcId="{0E879F9C-FE41-488A-9386-6D7D55F650C0}" destId="{FDD8A992-9C3C-4669-BE1D-C87C1409880E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1089F277-FC6C-4213-A9DF-17FA632E370B}" type="presOf" srcId="{63DF5E92-6CE0-4F2F-BCB6-51097AAE5B2C}" destId="{C0051EE2-6E3E-431F-A3B3-1D632E55B56A}" srcOrd="0" destOrd="0" presId="urn:microsoft.com/office/officeart/2005/8/layout/process4"/>
    <dgm:cxn modelId="{7A66CB8D-06F4-4DFC-8C8F-A7D46D3381BD}" type="presOf" srcId="{A37B149F-8163-4A10-BF1B-02BBAC0F68B3}" destId="{AC0040B8-8846-4FD5-8BAB-46F77D149BDB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3D8C2580-D3DC-4C3F-B111-0450F476BF6A}" type="presOf" srcId="{29E05C49-11FF-4BFB-948C-7DCBFFE97A00}" destId="{9E267C45-7891-488B-B826-ECA704F173B6}" srcOrd="0" destOrd="0" presId="urn:microsoft.com/office/officeart/2005/8/layout/process4"/>
    <dgm:cxn modelId="{B3EC3F6B-DABE-4BED-8803-408471DC91A0}" type="presOf" srcId="{881A0901-F7F5-4C95-B598-005D5002C65A}" destId="{364470D0-B50B-461F-A92A-34623BDA6DBB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C754732D-B8DE-455C-98C6-5C4A4E6BF313}" type="presOf" srcId="{81AD1114-C477-4E0F-8B5E-7FE2393D4276}" destId="{519D6E28-E790-41F3-9DDA-FEC82FA5D97C}" srcOrd="0" destOrd="0" presId="urn:microsoft.com/office/officeart/2005/8/layout/process4"/>
    <dgm:cxn modelId="{C728AC15-DE7E-480D-8C8E-E20D86E951C1}" type="presOf" srcId="{45F67023-41D7-4F6E-985F-F068B8D6E5ED}" destId="{4B3C45EC-F893-4238-BEEE-932B77B23945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FCC4B9B5-FCD7-496A-A7F2-6E2F0E499590}" type="presOf" srcId="{3DB41DB8-99C1-4E7E-A96D-005198818B74}" destId="{DFEA6F72-17AF-4D9F-B03C-29CC4159B8A8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7C5FF0FF-606F-464E-ACBC-E4022B2BCEE4}" type="presParOf" srcId="{BB8F83F2-8296-4805-93AC-6BD86D3EF664}" destId="{11A60308-2236-488B-BE31-68E2B4F2F751}" srcOrd="0" destOrd="0" presId="urn:microsoft.com/office/officeart/2005/8/layout/process4"/>
    <dgm:cxn modelId="{5C63A5AD-4E44-4AFB-9653-890CE03BCC08}" type="presParOf" srcId="{11A60308-2236-488B-BE31-68E2B4F2F751}" destId="{9E267C45-7891-488B-B826-ECA704F173B6}" srcOrd="0" destOrd="0" presId="urn:microsoft.com/office/officeart/2005/8/layout/process4"/>
    <dgm:cxn modelId="{62E32997-FA7D-402E-8CE7-C9DF9A974BA3}" type="presParOf" srcId="{BB8F83F2-8296-4805-93AC-6BD86D3EF664}" destId="{D4BE1FA7-F078-4B42-A614-C88715D1C40A}" srcOrd="1" destOrd="0" presId="urn:microsoft.com/office/officeart/2005/8/layout/process4"/>
    <dgm:cxn modelId="{0475B0B5-D128-4B3D-91FF-DA662253AFC2}" type="presParOf" srcId="{BB8F83F2-8296-4805-93AC-6BD86D3EF664}" destId="{66A40FAA-C840-4181-A1E1-F2F849FDDE9B}" srcOrd="2" destOrd="0" presId="urn:microsoft.com/office/officeart/2005/8/layout/process4"/>
    <dgm:cxn modelId="{8C3DC14A-FDF7-475E-BB08-86929E5FF873}" type="presParOf" srcId="{66A40FAA-C840-4181-A1E1-F2F849FDDE9B}" destId="{DFEA6F72-17AF-4D9F-B03C-29CC4159B8A8}" srcOrd="0" destOrd="0" presId="urn:microsoft.com/office/officeart/2005/8/layout/process4"/>
    <dgm:cxn modelId="{E1184890-5FE2-4E53-9649-7A063860B9C0}" type="presParOf" srcId="{BB8F83F2-8296-4805-93AC-6BD86D3EF664}" destId="{7E6A5405-E42E-48F6-81DB-B0E16E1AF0DB}" srcOrd="3" destOrd="0" presId="urn:microsoft.com/office/officeart/2005/8/layout/process4"/>
    <dgm:cxn modelId="{1F4F5142-3871-43EE-BF63-02A852D5AC09}" type="presParOf" srcId="{BB8F83F2-8296-4805-93AC-6BD86D3EF664}" destId="{1C9CBF71-205B-442A-892E-028543C767E9}" srcOrd="4" destOrd="0" presId="urn:microsoft.com/office/officeart/2005/8/layout/process4"/>
    <dgm:cxn modelId="{12777E21-A9CC-4981-B508-405ED7B185D8}" type="presParOf" srcId="{1C9CBF71-205B-442A-892E-028543C767E9}" destId="{7C7E13EC-F798-4DB4-8BC6-2818601A95C2}" srcOrd="0" destOrd="0" presId="urn:microsoft.com/office/officeart/2005/8/layout/process4"/>
    <dgm:cxn modelId="{7CBFDF3E-BD1D-473B-8342-58C118110182}" type="presParOf" srcId="{BB8F83F2-8296-4805-93AC-6BD86D3EF664}" destId="{E4ADBE72-64E4-4E40-B607-CE1547D035A4}" srcOrd="5" destOrd="0" presId="urn:microsoft.com/office/officeart/2005/8/layout/process4"/>
    <dgm:cxn modelId="{43DDDC46-DB4E-4340-B434-C89CBCB0D6CD}" type="presParOf" srcId="{BB8F83F2-8296-4805-93AC-6BD86D3EF664}" destId="{9C49D939-B02E-444F-8CB3-5FCDDDC2B415}" srcOrd="6" destOrd="0" presId="urn:microsoft.com/office/officeart/2005/8/layout/process4"/>
    <dgm:cxn modelId="{3E5051AE-F2E3-4A30-9F2D-96040A4503EA}" type="presParOf" srcId="{9C49D939-B02E-444F-8CB3-5FCDDDC2B415}" destId="{FDD8A992-9C3C-4669-BE1D-C87C1409880E}" srcOrd="0" destOrd="0" presId="urn:microsoft.com/office/officeart/2005/8/layout/process4"/>
    <dgm:cxn modelId="{26F75728-D644-45FB-A69C-F0414DB76701}" type="presParOf" srcId="{BB8F83F2-8296-4805-93AC-6BD86D3EF664}" destId="{E3719B30-9E9F-44E7-B8DA-6215C58F12DA}" srcOrd="7" destOrd="0" presId="urn:microsoft.com/office/officeart/2005/8/layout/process4"/>
    <dgm:cxn modelId="{E3315556-24B7-4D94-8AD7-52778867E698}" type="presParOf" srcId="{BB8F83F2-8296-4805-93AC-6BD86D3EF664}" destId="{1890CD4B-EF60-4557-9760-439433C026A8}" srcOrd="8" destOrd="0" presId="urn:microsoft.com/office/officeart/2005/8/layout/process4"/>
    <dgm:cxn modelId="{9758E8FC-5DCE-4992-BD6D-B86DED694DBA}" type="presParOf" srcId="{1890CD4B-EF60-4557-9760-439433C026A8}" destId="{364470D0-B50B-461F-A92A-34623BDA6DBB}" srcOrd="0" destOrd="0" presId="urn:microsoft.com/office/officeart/2005/8/layout/process4"/>
    <dgm:cxn modelId="{DC6625D9-3AAA-49F2-859F-0AAC3BE17CF7}" type="presParOf" srcId="{BB8F83F2-8296-4805-93AC-6BD86D3EF664}" destId="{E3F61A2D-9824-403E-9C6C-BC46A152C557}" srcOrd="9" destOrd="0" presId="urn:microsoft.com/office/officeart/2005/8/layout/process4"/>
    <dgm:cxn modelId="{8E046E5D-16BF-434E-80CC-EE1235768779}" type="presParOf" srcId="{BB8F83F2-8296-4805-93AC-6BD86D3EF664}" destId="{FA4C6BBF-8147-4568-805A-62A07C1188FB}" srcOrd="10" destOrd="0" presId="urn:microsoft.com/office/officeart/2005/8/layout/process4"/>
    <dgm:cxn modelId="{4A3BE63A-6C92-4ADA-990D-FF063317D120}" type="presParOf" srcId="{FA4C6BBF-8147-4568-805A-62A07C1188FB}" destId="{AC0040B8-8846-4FD5-8BAB-46F77D149BDB}" srcOrd="0" destOrd="0" presId="urn:microsoft.com/office/officeart/2005/8/layout/process4"/>
    <dgm:cxn modelId="{90AA743B-9868-44D1-AD9E-8E886C371465}" type="presParOf" srcId="{BB8F83F2-8296-4805-93AC-6BD86D3EF664}" destId="{9301EEAD-7366-4B24-80FC-0A177E9EB662}" srcOrd="11" destOrd="0" presId="urn:microsoft.com/office/officeart/2005/8/layout/process4"/>
    <dgm:cxn modelId="{715963C3-3613-48E8-A4FC-7C1D5E6C19F2}" type="presParOf" srcId="{BB8F83F2-8296-4805-93AC-6BD86D3EF664}" destId="{BCC06A43-9F01-4E57-AAD2-947F2B61148A}" srcOrd="12" destOrd="0" presId="urn:microsoft.com/office/officeart/2005/8/layout/process4"/>
    <dgm:cxn modelId="{02DC0BF7-C2BA-448C-9FF4-897AA8D08332}" type="presParOf" srcId="{BCC06A43-9F01-4E57-AAD2-947F2B61148A}" destId="{519D6E28-E790-41F3-9DDA-FEC82FA5D97C}" srcOrd="0" destOrd="0" presId="urn:microsoft.com/office/officeart/2005/8/layout/process4"/>
    <dgm:cxn modelId="{408E7E4D-0A85-4550-9891-9B7F0EA44E14}" type="presParOf" srcId="{BB8F83F2-8296-4805-93AC-6BD86D3EF664}" destId="{368F7E44-A411-4CD2-9CFB-80C1F9878121}" srcOrd="13" destOrd="0" presId="urn:microsoft.com/office/officeart/2005/8/layout/process4"/>
    <dgm:cxn modelId="{9A42DE88-031B-443C-A5E1-996D700F76EF}" type="presParOf" srcId="{BB8F83F2-8296-4805-93AC-6BD86D3EF664}" destId="{2F89AC31-800C-4C08-86D0-8FCB93E0B5B4}" srcOrd="14" destOrd="0" presId="urn:microsoft.com/office/officeart/2005/8/layout/process4"/>
    <dgm:cxn modelId="{8EF593E9-599F-423E-9941-8FFB06B282A1}" type="presParOf" srcId="{2F89AC31-800C-4C08-86D0-8FCB93E0B5B4}" destId="{4B3C45EC-F893-4238-BEEE-932B77B23945}" srcOrd="0" destOrd="0" presId="urn:microsoft.com/office/officeart/2005/8/layout/process4"/>
    <dgm:cxn modelId="{EC4D7913-0AD9-4DA7-A545-C7D12F05BEE2}" type="presParOf" srcId="{BB8F83F2-8296-4805-93AC-6BD86D3EF664}" destId="{237A30F4-F699-4988-AD94-3A6B8369169F}" srcOrd="15" destOrd="0" presId="urn:microsoft.com/office/officeart/2005/8/layout/process4"/>
    <dgm:cxn modelId="{D11CB33E-F2FD-4E3F-8F2F-415B5B0267E3}" type="presParOf" srcId="{BB8F83F2-8296-4805-93AC-6BD86D3EF664}" destId="{66BBCECA-3A6D-4327-A444-EC6F87AF13E8}" srcOrd="16" destOrd="0" presId="urn:microsoft.com/office/officeart/2005/8/layout/process4"/>
    <dgm:cxn modelId="{7DB22124-20B4-4BD6-A38C-4C38BA932EDF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AFC6A477-FAC1-4F3E-8308-65E8F9B778C7}" type="presOf" srcId="{A37B149F-8163-4A10-BF1B-02BBAC0F68B3}" destId="{AC0040B8-8846-4FD5-8BAB-46F77D149BD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4374AFB8-F2A8-46E9-9617-ED7E74F43267}" type="presOf" srcId="{81AD1114-C477-4E0F-8B5E-7FE2393D4276}" destId="{519D6E28-E790-41F3-9DDA-FEC82FA5D97C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72F710BA-BF5F-4FB5-B3C0-B138EA944733}" type="presOf" srcId="{3DB41DB8-99C1-4E7E-A96D-005198818B74}" destId="{DFEA6F72-17AF-4D9F-B03C-29CC4159B8A8}" srcOrd="0" destOrd="0" presId="urn:microsoft.com/office/officeart/2005/8/layout/process4"/>
    <dgm:cxn modelId="{4FEBFE3B-CD62-4E52-A6F4-6B25AC76CD8A}" type="presOf" srcId="{29E05C49-11FF-4BFB-948C-7DCBFFE97A00}" destId="{9E267C45-7891-488B-B826-ECA704F173B6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0B1D8743-A667-43B1-9957-1F2879BFD6DA}" type="presOf" srcId="{953BBAC0-0D61-4753-8FAC-C4463798BD6A}" destId="{BB8F83F2-8296-4805-93AC-6BD86D3EF664}" srcOrd="0" destOrd="0" presId="urn:microsoft.com/office/officeart/2005/8/layout/process4"/>
    <dgm:cxn modelId="{2E37EA64-B809-4E68-BD4F-9F68F87DE2C3}" type="presOf" srcId="{63DF5E92-6CE0-4F2F-BCB6-51097AAE5B2C}" destId="{C0051EE2-6E3E-431F-A3B3-1D632E55B56A}" srcOrd="0" destOrd="0" presId="urn:microsoft.com/office/officeart/2005/8/layout/process4"/>
    <dgm:cxn modelId="{5556D87B-CF5C-4BAD-8AB5-98099E5CA46F}" type="presOf" srcId="{45F67023-41D7-4F6E-985F-F068B8D6E5ED}" destId="{4B3C45EC-F893-4238-BEEE-932B77B23945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24549F56-481B-49A5-9DAB-639081D899E4}" type="presOf" srcId="{881A0901-F7F5-4C95-B598-005D5002C65A}" destId="{364470D0-B50B-461F-A92A-34623BDA6DBB}" srcOrd="0" destOrd="0" presId="urn:microsoft.com/office/officeart/2005/8/layout/process4"/>
    <dgm:cxn modelId="{5E8050B7-79C4-4176-AB9E-4215ACEC7EA2}" type="presOf" srcId="{DA51129F-F901-43E4-A156-97C0A3912781}" destId="{7C7E13EC-F798-4DB4-8BC6-2818601A95C2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DEF0B052-10D6-4434-B3DB-E77F09E2BDD2}" type="presOf" srcId="{0E879F9C-FE41-488A-9386-6D7D55F650C0}" destId="{FDD8A992-9C3C-4669-BE1D-C87C1409880E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6A908B99-FB82-48C0-905F-AA8897B00EAB}" type="presParOf" srcId="{BB8F83F2-8296-4805-93AC-6BD86D3EF664}" destId="{11A60308-2236-488B-BE31-68E2B4F2F751}" srcOrd="0" destOrd="0" presId="urn:microsoft.com/office/officeart/2005/8/layout/process4"/>
    <dgm:cxn modelId="{45ABBB78-C97F-4133-958A-978A97EE4C40}" type="presParOf" srcId="{11A60308-2236-488B-BE31-68E2B4F2F751}" destId="{9E267C45-7891-488B-B826-ECA704F173B6}" srcOrd="0" destOrd="0" presId="urn:microsoft.com/office/officeart/2005/8/layout/process4"/>
    <dgm:cxn modelId="{0B4B63DA-FFB7-4415-92B0-1ED251CFCD34}" type="presParOf" srcId="{BB8F83F2-8296-4805-93AC-6BD86D3EF664}" destId="{D4BE1FA7-F078-4B42-A614-C88715D1C40A}" srcOrd="1" destOrd="0" presId="urn:microsoft.com/office/officeart/2005/8/layout/process4"/>
    <dgm:cxn modelId="{9F951123-27D7-4D54-AF4B-C51F6D093C91}" type="presParOf" srcId="{BB8F83F2-8296-4805-93AC-6BD86D3EF664}" destId="{66A40FAA-C840-4181-A1E1-F2F849FDDE9B}" srcOrd="2" destOrd="0" presId="urn:microsoft.com/office/officeart/2005/8/layout/process4"/>
    <dgm:cxn modelId="{6C01EE1D-3D94-479E-88F1-829B42F43AD5}" type="presParOf" srcId="{66A40FAA-C840-4181-A1E1-F2F849FDDE9B}" destId="{DFEA6F72-17AF-4D9F-B03C-29CC4159B8A8}" srcOrd="0" destOrd="0" presId="urn:microsoft.com/office/officeart/2005/8/layout/process4"/>
    <dgm:cxn modelId="{39FCA1B7-13C6-4350-AEC5-A5EBCFBC76CA}" type="presParOf" srcId="{BB8F83F2-8296-4805-93AC-6BD86D3EF664}" destId="{7E6A5405-E42E-48F6-81DB-B0E16E1AF0DB}" srcOrd="3" destOrd="0" presId="urn:microsoft.com/office/officeart/2005/8/layout/process4"/>
    <dgm:cxn modelId="{316C815B-3052-48F6-A573-0772A5655671}" type="presParOf" srcId="{BB8F83F2-8296-4805-93AC-6BD86D3EF664}" destId="{1C9CBF71-205B-442A-892E-028543C767E9}" srcOrd="4" destOrd="0" presId="urn:microsoft.com/office/officeart/2005/8/layout/process4"/>
    <dgm:cxn modelId="{FEFFD2D5-7E85-4C6D-94BC-66B13054ADD7}" type="presParOf" srcId="{1C9CBF71-205B-442A-892E-028543C767E9}" destId="{7C7E13EC-F798-4DB4-8BC6-2818601A95C2}" srcOrd="0" destOrd="0" presId="urn:microsoft.com/office/officeart/2005/8/layout/process4"/>
    <dgm:cxn modelId="{4CB938B6-4C71-484D-9E6D-0D0043CCE87F}" type="presParOf" srcId="{BB8F83F2-8296-4805-93AC-6BD86D3EF664}" destId="{E4ADBE72-64E4-4E40-B607-CE1547D035A4}" srcOrd="5" destOrd="0" presId="urn:microsoft.com/office/officeart/2005/8/layout/process4"/>
    <dgm:cxn modelId="{E62EEA44-F7B0-4F93-BEE8-77CB709C4971}" type="presParOf" srcId="{BB8F83F2-8296-4805-93AC-6BD86D3EF664}" destId="{9C49D939-B02E-444F-8CB3-5FCDDDC2B415}" srcOrd="6" destOrd="0" presId="urn:microsoft.com/office/officeart/2005/8/layout/process4"/>
    <dgm:cxn modelId="{7E60309D-762F-4CEB-B9DE-1D443A6780A5}" type="presParOf" srcId="{9C49D939-B02E-444F-8CB3-5FCDDDC2B415}" destId="{FDD8A992-9C3C-4669-BE1D-C87C1409880E}" srcOrd="0" destOrd="0" presId="urn:microsoft.com/office/officeart/2005/8/layout/process4"/>
    <dgm:cxn modelId="{B08391FB-B31D-476F-8151-31985168D7B4}" type="presParOf" srcId="{BB8F83F2-8296-4805-93AC-6BD86D3EF664}" destId="{E3719B30-9E9F-44E7-B8DA-6215C58F12DA}" srcOrd="7" destOrd="0" presId="urn:microsoft.com/office/officeart/2005/8/layout/process4"/>
    <dgm:cxn modelId="{492CD60A-9C20-4C7B-BE9C-2821E1C7A0DB}" type="presParOf" srcId="{BB8F83F2-8296-4805-93AC-6BD86D3EF664}" destId="{1890CD4B-EF60-4557-9760-439433C026A8}" srcOrd="8" destOrd="0" presId="urn:microsoft.com/office/officeart/2005/8/layout/process4"/>
    <dgm:cxn modelId="{FF6CDCB8-E74D-4F97-B633-7F787B257D36}" type="presParOf" srcId="{1890CD4B-EF60-4557-9760-439433C026A8}" destId="{364470D0-B50B-461F-A92A-34623BDA6DBB}" srcOrd="0" destOrd="0" presId="urn:microsoft.com/office/officeart/2005/8/layout/process4"/>
    <dgm:cxn modelId="{FFECCCC6-0343-447D-9FE7-31B3F194D572}" type="presParOf" srcId="{BB8F83F2-8296-4805-93AC-6BD86D3EF664}" destId="{E3F61A2D-9824-403E-9C6C-BC46A152C557}" srcOrd="9" destOrd="0" presId="urn:microsoft.com/office/officeart/2005/8/layout/process4"/>
    <dgm:cxn modelId="{B4A46DF2-30BA-4E0C-A3B8-104FF9F8BA4A}" type="presParOf" srcId="{BB8F83F2-8296-4805-93AC-6BD86D3EF664}" destId="{FA4C6BBF-8147-4568-805A-62A07C1188FB}" srcOrd="10" destOrd="0" presId="urn:microsoft.com/office/officeart/2005/8/layout/process4"/>
    <dgm:cxn modelId="{23D4A6BE-3364-4256-97CC-D499C1D089BC}" type="presParOf" srcId="{FA4C6BBF-8147-4568-805A-62A07C1188FB}" destId="{AC0040B8-8846-4FD5-8BAB-46F77D149BDB}" srcOrd="0" destOrd="0" presId="urn:microsoft.com/office/officeart/2005/8/layout/process4"/>
    <dgm:cxn modelId="{90515A99-A98E-4173-BCA6-229B3B65A7D9}" type="presParOf" srcId="{BB8F83F2-8296-4805-93AC-6BD86D3EF664}" destId="{9301EEAD-7366-4B24-80FC-0A177E9EB662}" srcOrd="11" destOrd="0" presId="urn:microsoft.com/office/officeart/2005/8/layout/process4"/>
    <dgm:cxn modelId="{66E552AD-92F1-4707-8A5E-4CD884E854E4}" type="presParOf" srcId="{BB8F83F2-8296-4805-93AC-6BD86D3EF664}" destId="{BCC06A43-9F01-4E57-AAD2-947F2B61148A}" srcOrd="12" destOrd="0" presId="urn:microsoft.com/office/officeart/2005/8/layout/process4"/>
    <dgm:cxn modelId="{5B916219-F49E-49A5-AE84-6969F4683828}" type="presParOf" srcId="{BCC06A43-9F01-4E57-AAD2-947F2B61148A}" destId="{519D6E28-E790-41F3-9DDA-FEC82FA5D97C}" srcOrd="0" destOrd="0" presId="urn:microsoft.com/office/officeart/2005/8/layout/process4"/>
    <dgm:cxn modelId="{FA4D696E-B31A-4083-A40C-5A4DCC07DC5C}" type="presParOf" srcId="{BB8F83F2-8296-4805-93AC-6BD86D3EF664}" destId="{368F7E44-A411-4CD2-9CFB-80C1F9878121}" srcOrd="13" destOrd="0" presId="urn:microsoft.com/office/officeart/2005/8/layout/process4"/>
    <dgm:cxn modelId="{A9094F74-0A13-4BCF-88F1-2BAB35C88D1D}" type="presParOf" srcId="{BB8F83F2-8296-4805-93AC-6BD86D3EF664}" destId="{2F89AC31-800C-4C08-86D0-8FCB93E0B5B4}" srcOrd="14" destOrd="0" presId="urn:microsoft.com/office/officeart/2005/8/layout/process4"/>
    <dgm:cxn modelId="{2B30B6E2-719F-46DF-8184-9A2BABCAC020}" type="presParOf" srcId="{2F89AC31-800C-4C08-86D0-8FCB93E0B5B4}" destId="{4B3C45EC-F893-4238-BEEE-932B77B23945}" srcOrd="0" destOrd="0" presId="urn:microsoft.com/office/officeart/2005/8/layout/process4"/>
    <dgm:cxn modelId="{4612E992-785D-4E02-8057-852C020FC9EA}" type="presParOf" srcId="{BB8F83F2-8296-4805-93AC-6BD86D3EF664}" destId="{237A30F4-F699-4988-AD94-3A6B8369169F}" srcOrd="15" destOrd="0" presId="urn:microsoft.com/office/officeart/2005/8/layout/process4"/>
    <dgm:cxn modelId="{C1040902-C9A6-42FC-A2DC-2E59CA0D2ECE}" type="presParOf" srcId="{BB8F83F2-8296-4805-93AC-6BD86D3EF664}" destId="{66BBCECA-3A6D-4327-A444-EC6F87AF13E8}" srcOrd="16" destOrd="0" presId="urn:microsoft.com/office/officeart/2005/8/layout/process4"/>
    <dgm:cxn modelId="{33170FD8-3B35-48CC-97F1-CB3D13C99554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19D44-9365-4749-9582-35CAF0BBA81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5647CF-2118-483C-84F2-D00B81E45FE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600" b="0" dirty="0" smtClean="0">
              <a:solidFill>
                <a:srgbClr val="008000"/>
              </a:solidFill>
              <a:latin typeface="+mn-lt"/>
            </a:rPr>
            <a:t>Podstawy prawne:</a:t>
          </a:r>
          <a:endParaRPr lang="pl-PL" sz="1600" b="0" dirty="0">
            <a:solidFill>
              <a:srgbClr val="008000"/>
            </a:solidFill>
            <a:latin typeface="+mn-lt"/>
          </a:endParaRPr>
        </a:p>
      </dgm:t>
    </dgm:pt>
    <dgm:pt modelId="{0F18A3F9-78DA-4B0B-B53E-D6B3EFC24FD3}" type="parTrans" cxnId="{9FD1D01A-CC8F-42C6-8B85-5C6D307F9037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7718FB51-FC82-4B9E-A661-8E754451DAAD}" type="sibTrans" cxnId="{9FD1D01A-CC8F-42C6-8B85-5C6D307F9037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FC0EA8DD-5E5C-42A6-BE10-E08932A1620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Kodeks pracy Art. 207-1</a:t>
          </a:r>
          <a:endParaRPr lang="pl-PL" dirty="0">
            <a:solidFill>
              <a:srgbClr val="008000"/>
            </a:solidFill>
          </a:endParaRPr>
        </a:p>
      </dgm:t>
    </dgm:pt>
    <dgm:pt modelId="{B67E6C81-237D-474F-9446-6E0D32305C37}" type="parTrans" cxnId="{8AE4ED9F-40A0-464A-873F-FDB5FC38C09F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90BBD59E-DB1D-48BA-897B-F7783AF73A42}" type="sibTrans" cxnId="{8AE4ED9F-40A0-464A-873F-FDB5FC38C09F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411C324A-8791-4813-95A7-50001F976C4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3. </a:t>
          </a:r>
          <a:r>
            <a:rPr lang="pl-PL" sz="14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pracownikach wyznaczonych do: </a:t>
          </a:r>
          <a:endParaRPr lang="pl-PL" sz="1400" b="0" dirty="0">
            <a:solidFill>
              <a:srgbClr val="FF0000"/>
            </a:solidFill>
            <a:latin typeface="+mn-lt"/>
          </a:endParaRPr>
        </a:p>
      </dgm:t>
    </dgm:pt>
    <dgm:pt modelId="{05B6C56B-9569-4F9A-98CB-86D5955443DC}" type="parTrans" cxnId="{F8CDC24D-0000-4A36-8B49-615B870209A0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D3A6D92E-50B7-41EF-9444-3951FC528DD9}" type="sibTrans" cxnId="{F8CDC24D-0000-4A36-8B49-615B870209A0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259209D7-0F8E-47B8-9E11-3428FA9BE8B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a) udzielania pierwszej pomocy, </a:t>
          </a:r>
          <a:endParaRPr lang="en-US" sz="1400" dirty="0" smtClean="0">
            <a:solidFill>
              <a:srgbClr val="FF0000"/>
            </a:solidFill>
            <a:latin typeface="+mn-lt"/>
            <a:ea typeface="+mj-ea"/>
            <a:cs typeface="+mj-cs"/>
          </a:endParaRPr>
        </a:p>
      </dgm:t>
    </dgm:pt>
    <dgm:pt modelId="{3BA946B9-87A9-4572-A03A-DC6A2003B2E3}" type="parTrans" cxnId="{D1EB2D80-7070-47C0-B2AA-BFB1BFED2C4D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053E4F04-21D9-428C-AB81-C28730B47D82}" type="sibTrans" cxnId="{D1EB2D80-7070-47C0-B2AA-BFB1BFED2C4D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C55B302E-8502-4A1A-8F35-3DE1A7869A4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b) wykonywania działań w zakresie zwalczania pożarów i ewakuacji pracowników. </a:t>
          </a:r>
          <a:endParaRPr lang="en-US" sz="14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</dgm:t>
    </dgm:pt>
    <dgm:pt modelId="{ADF72EE5-865A-4848-8308-255871FE4BE9}" type="parTrans" cxnId="{4435AD27-C610-407F-81F2-B5416A1D652E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F6D57004-D14F-4CAE-ADB2-D45AFB68133D}" type="sibTrans" cxnId="{4435AD27-C610-407F-81F2-B5416A1D652E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093A8356-A05B-476D-835E-556B275AD71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§ 2. Informacja o pracownikach, o których mowa w § 1 </a:t>
          </a:r>
          <a:r>
            <a:rPr lang="pl-PL" sz="1400" dirty="0" err="1" smtClean="0">
              <a:solidFill>
                <a:srgbClr val="00823B"/>
              </a:solidFill>
              <a:latin typeface="+mn-lt"/>
              <a:ea typeface="+mj-ea"/>
              <a:cs typeface="+mj-cs"/>
            </a:rPr>
            <a:t>pkt</a:t>
          </a:r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 3, obejmuje: </a:t>
          </a:r>
          <a:endParaRPr lang="en-US" sz="14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</dgm:t>
    </dgm:pt>
    <dgm:pt modelId="{A46F3249-819C-49DA-8B15-D5A3E45D0D45}" type="parTrans" cxnId="{AADECA9B-DEBF-4491-BC0C-F94F2C7B7B4C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F89B4F96-2D30-493B-BD05-3234CF8BE420}" type="sibTrans" cxnId="{AADECA9B-DEBF-4491-BC0C-F94F2C7B7B4C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712499E2-8548-4CE9-9979-DBA07EB002A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1. imię i nazwisko, </a:t>
          </a:r>
          <a:endParaRPr lang="en-US" sz="14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</dgm:t>
    </dgm:pt>
    <dgm:pt modelId="{BD5254CA-1155-4F15-B60D-4A7439F94A25}" type="parTrans" cxnId="{807177B3-F985-435C-A754-08324FCBA7C2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69F33A7E-81CB-48C1-9593-4B665EEEFF0D}" type="sibTrans" cxnId="{807177B3-F985-435C-A754-08324FCBA7C2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29A389B5-9409-4942-BB8B-B8BB6177C1C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2. miejsce wykonywania pracy, </a:t>
          </a:r>
          <a:endParaRPr lang="en-US" sz="14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</dgm:t>
    </dgm:pt>
    <dgm:pt modelId="{8691CF4B-B601-4C92-A3EA-1A2DCF6C9062}" type="parTrans" cxnId="{2636A747-A984-4C56-B3F1-8574FFA8CC9F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C4CEDFFF-7156-44AA-97EB-0A2C4D8AD290}" type="sibTrans" cxnId="{2636A747-A984-4C56-B3F1-8574FFA8CC9F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9CF3E577-3A82-4F54-88B4-3ECF41DFF68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3. numer telefonu służbowego lub innego środka komunikacji elektronicznej</a:t>
          </a:r>
          <a:endParaRPr lang="pl-PL" sz="1400" dirty="0">
            <a:solidFill>
              <a:srgbClr val="00823B"/>
            </a:solidFill>
            <a:latin typeface="+mn-lt"/>
          </a:endParaRPr>
        </a:p>
      </dgm:t>
    </dgm:pt>
    <dgm:pt modelId="{30ECB8FB-875E-416F-A72B-B3AE06834DAE}" type="parTrans" cxnId="{EAE249B7-442E-4405-88A2-2B5B12389BDA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1E189AEB-3A07-4EDA-8A82-21D6028A382A}" type="sibTrans" cxnId="{EAE249B7-442E-4405-88A2-2B5B12389BDA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86A9C754-F87E-49A3-9E81-F20E74FA84A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2. działaniach ochronnych i zapobiegawczych podjętych w celu wyeliminowania lub ograniczenia zagrożeń, o których mowa w </a:t>
          </a:r>
          <a:r>
            <a:rPr lang="pl-PL" sz="1400" dirty="0" err="1" smtClean="0">
              <a:solidFill>
                <a:srgbClr val="00823B"/>
              </a:solidFill>
              <a:latin typeface="+mn-lt"/>
              <a:ea typeface="+mj-ea"/>
              <a:cs typeface="+mj-cs"/>
            </a:rPr>
            <a:t>pkt</a:t>
          </a:r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 1, </a:t>
          </a:r>
          <a:endParaRPr lang="en-US" sz="1400" dirty="0" smtClean="0">
            <a:solidFill>
              <a:srgbClr val="00823B"/>
            </a:solidFill>
            <a:latin typeface="+mn-lt"/>
          </a:endParaRPr>
        </a:p>
      </dgm:t>
    </dgm:pt>
    <dgm:pt modelId="{B9E063F2-AEA6-47F3-A6EB-355885B28B20}" type="parTrans" cxnId="{6E1025C7-48B9-4B6F-A68C-F866B3618435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538185CE-69E5-4F43-9E2C-D94568539FE7}" type="sibTrans" cxnId="{6E1025C7-48B9-4B6F-A68C-F866B3618435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F5B91C07-C52C-4310-846E-072247962C2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§ 1. Pracodawca jest obowiązany przekazywać pracownikom informacje o: </a:t>
          </a:r>
          <a:endParaRPr lang="pl-PL" dirty="0">
            <a:solidFill>
              <a:srgbClr val="008000"/>
            </a:solidFill>
          </a:endParaRPr>
        </a:p>
      </dgm:t>
    </dgm:pt>
    <dgm:pt modelId="{53297C98-C1E3-4AC2-B690-E544F2AB4999}" type="parTrans" cxnId="{54718553-5BA0-4932-916C-621632CC2D78}">
      <dgm:prSet/>
      <dgm:spPr/>
      <dgm:t>
        <a:bodyPr/>
        <a:lstStyle/>
        <a:p>
          <a:endParaRPr lang="pl-PL"/>
        </a:p>
      </dgm:t>
    </dgm:pt>
    <dgm:pt modelId="{B1440533-9492-4F15-8F43-DA1B71B383E3}" type="sibTrans" cxnId="{54718553-5BA0-4932-916C-621632CC2D78}">
      <dgm:prSet/>
      <dgm:spPr/>
      <dgm:t>
        <a:bodyPr/>
        <a:lstStyle/>
        <a:p>
          <a:endParaRPr lang="pl-PL"/>
        </a:p>
      </dgm:t>
    </dgm:pt>
    <dgm:pt modelId="{6C1E3ED9-B999-4CC8-9433-B9C98A8FDE0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4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1. zagrożeniach dla zdrowia i życia występujących w zakładzie pracy, na poszczególnych stanowiskach pracy i przy wykonywanych pracach, w tym o zasadach postępowania w przypadku awarii i innych sytuacji zagrażających zdrowiu i życiu </a:t>
          </a:r>
          <a:r>
            <a:rPr lang="pl-PL" sz="1400" dirty="0" smtClean="0">
              <a:solidFill>
                <a:srgbClr val="008000"/>
              </a:solidFill>
            </a:rPr>
            <a:t>pracowników</a:t>
          </a:r>
          <a:r>
            <a:rPr lang="pl-PL" sz="140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, </a:t>
          </a:r>
          <a:endParaRPr lang="en-US" sz="1400" dirty="0" smtClean="0">
            <a:solidFill>
              <a:srgbClr val="008000"/>
            </a:solidFill>
            <a:latin typeface="+mn-lt"/>
            <a:ea typeface="+mj-ea"/>
            <a:cs typeface="+mj-cs"/>
          </a:endParaRPr>
        </a:p>
      </dgm:t>
    </dgm:pt>
    <dgm:pt modelId="{31603D45-B0B4-4535-818E-5C5289A81E3B}" type="sibTrans" cxnId="{964BDCD0-19EE-40AE-A4F0-F10F8F5CEE87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BBD53608-79CB-4A3F-ACD4-B262AF7E8626}" type="parTrans" cxnId="{964BDCD0-19EE-40AE-A4F0-F10F8F5CEE87}">
      <dgm:prSet/>
      <dgm:spPr/>
      <dgm:t>
        <a:bodyPr/>
        <a:lstStyle/>
        <a:p>
          <a:endParaRPr lang="pl-PL" sz="1400">
            <a:solidFill>
              <a:srgbClr val="00823B"/>
            </a:solidFill>
            <a:latin typeface="+mn-lt"/>
          </a:endParaRPr>
        </a:p>
      </dgm:t>
    </dgm:pt>
    <dgm:pt modelId="{1415F640-C0EA-46C5-B2BA-045BE46B7F6F}" type="pres">
      <dgm:prSet presAssocID="{20419D44-9365-4749-9582-35CAF0BBA8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5F9368F-73A7-47AE-B748-C16B0E857E60}" type="pres">
      <dgm:prSet presAssocID="{A35647CF-2118-483C-84F2-D00B81E45FE5}" presName="parentText" presStyleLbl="node1" presStyleIdx="0" presStyleCnt="3" custScaleY="33191" custLinFactY="-100427" custLinFactNeighborX="-333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063ED2-D6F3-4B4A-8A84-27E017F6D66B}" type="pres">
      <dgm:prSet presAssocID="{7718FB51-FC82-4B9E-A661-8E754451DAAD}" presName="spacer" presStyleCnt="0"/>
      <dgm:spPr/>
    </dgm:pt>
    <dgm:pt modelId="{B72DCC37-5023-4208-8002-410EE2352685}" type="pres">
      <dgm:prSet presAssocID="{FC0EA8DD-5E5C-42A6-BE10-E08932A16205}" presName="parentText" presStyleLbl="node1" presStyleIdx="1" presStyleCnt="3" custScaleY="22682" custLinFactY="-9296" custLinFactNeighborX="7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C43981-38B7-41FE-88E6-217F217D9643}" type="pres">
      <dgm:prSet presAssocID="{90BBD59E-DB1D-48BA-897B-F7783AF73A42}" presName="spacer" presStyleCnt="0"/>
      <dgm:spPr/>
    </dgm:pt>
    <dgm:pt modelId="{AAD9DFD8-091C-40AE-ADA4-CDB328266ACF}" type="pres">
      <dgm:prSet presAssocID="{F5B91C07-C52C-4310-846E-072247962C26}" presName="parentText" presStyleLbl="node1" presStyleIdx="2" presStyleCnt="3" custScaleY="64628" custLinFactNeighborX="-769" custLinFactNeighborY="-515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007D6-F13B-437E-9735-334A5E933298}" type="pres">
      <dgm:prSet presAssocID="{F5B91C07-C52C-4310-846E-072247962C2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636A747-A984-4C56-B3F1-8574FFA8CC9F}" srcId="{F5B91C07-C52C-4310-846E-072247962C26}" destId="{29A389B5-9409-4942-BB8B-B8BB6177C1C7}" srcOrd="7" destOrd="0" parTransId="{8691CF4B-B601-4C92-A3EA-1A2DCF6C9062}" sibTransId="{C4CEDFFF-7156-44AA-97EB-0A2C4D8AD290}"/>
    <dgm:cxn modelId="{321D865A-C9A3-4BE0-A8D5-1F1833DC28AC}" type="presOf" srcId="{259209D7-0F8E-47B8-9E11-3428FA9BE8B4}" destId="{9BA007D6-F13B-437E-9735-334A5E933298}" srcOrd="0" destOrd="3" presId="urn:microsoft.com/office/officeart/2005/8/layout/vList2"/>
    <dgm:cxn modelId="{194CC809-A545-4CA0-993E-35CA19A0E22F}" type="presOf" srcId="{093A8356-A05B-476D-835E-556B275AD714}" destId="{9BA007D6-F13B-437E-9735-334A5E933298}" srcOrd="0" destOrd="5" presId="urn:microsoft.com/office/officeart/2005/8/layout/vList2"/>
    <dgm:cxn modelId="{43EC2BC9-DD1E-46D8-876C-1F13DB4CEB16}" type="presOf" srcId="{86A9C754-F87E-49A3-9E81-F20E74FA84AD}" destId="{9BA007D6-F13B-437E-9735-334A5E933298}" srcOrd="0" destOrd="1" presId="urn:microsoft.com/office/officeart/2005/8/layout/vList2"/>
    <dgm:cxn modelId="{9FD1D01A-CC8F-42C6-8B85-5C6D307F9037}" srcId="{20419D44-9365-4749-9582-35CAF0BBA81B}" destId="{A35647CF-2118-483C-84F2-D00B81E45FE5}" srcOrd="0" destOrd="0" parTransId="{0F18A3F9-78DA-4B0B-B53E-D6B3EFC24FD3}" sibTransId="{7718FB51-FC82-4B9E-A661-8E754451DAAD}"/>
    <dgm:cxn modelId="{B9806931-83F1-4445-97FA-42FC349E9FB1}" type="presOf" srcId="{A35647CF-2118-483C-84F2-D00B81E45FE5}" destId="{D5F9368F-73A7-47AE-B748-C16B0E857E60}" srcOrd="0" destOrd="0" presId="urn:microsoft.com/office/officeart/2005/8/layout/vList2"/>
    <dgm:cxn modelId="{964BDCD0-19EE-40AE-A4F0-F10F8F5CEE87}" srcId="{F5B91C07-C52C-4310-846E-072247962C26}" destId="{6C1E3ED9-B999-4CC8-9433-B9C98A8FDE09}" srcOrd="0" destOrd="0" parTransId="{BBD53608-79CB-4A3F-ACD4-B262AF7E8626}" sibTransId="{31603D45-B0B4-4535-818E-5C5289A81E3B}"/>
    <dgm:cxn modelId="{86CA9AEA-A2E6-455E-9749-2DED99CA61FC}" type="presOf" srcId="{20419D44-9365-4749-9582-35CAF0BBA81B}" destId="{1415F640-C0EA-46C5-B2BA-045BE46B7F6F}" srcOrd="0" destOrd="0" presId="urn:microsoft.com/office/officeart/2005/8/layout/vList2"/>
    <dgm:cxn modelId="{C0E7F464-A6E9-483F-8D15-D3D2C0B23FE7}" type="presOf" srcId="{712499E2-8548-4CE9-9979-DBA07EB002AB}" destId="{9BA007D6-F13B-437E-9735-334A5E933298}" srcOrd="0" destOrd="6" presId="urn:microsoft.com/office/officeart/2005/8/layout/vList2"/>
    <dgm:cxn modelId="{524E3BEA-BBF1-4F81-8CE8-26C026D59C63}" type="presOf" srcId="{C55B302E-8502-4A1A-8F35-3DE1A7869A4C}" destId="{9BA007D6-F13B-437E-9735-334A5E933298}" srcOrd="0" destOrd="4" presId="urn:microsoft.com/office/officeart/2005/8/layout/vList2"/>
    <dgm:cxn modelId="{33EB9299-E070-4FF1-B402-40FEC5A4338D}" type="presOf" srcId="{FC0EA8DD-5E5C-42A6-BE10-E08932A16205}" destId="{B72DCC37-5023-4208-8002-410EE2352685}" srcOrd="0" destOrd="0" presId="urn:microsoft.com/office/officeart/2005/8/layout/vList2"/>
    <dgm:cxn modelId="{951D721F-8047-4EA8-A4D3-53C792A07371}" type="presOf" srcId="{9CF3E577-3A82-4F54-88B4-3ECF41DFF68F}" destId="{9BA007D6-F13B-437E-9735-334A5E933298}" srcOrd="0" destOrd="8" presId="urn:microsoft.com/office/officeart/2005/8/layout/vList2"/>
    <dgm:cxn modelId="{4626B5B4-42F7-402D-8778-AFAF50EEA2C9}" type="presOf" srcId="{6C1E3ED9-B999-4CC8-9433-B9C98A8FDE09}" destId="{9BA007D6-F13B-437E-9735-334A5E933298}" srcOrd="0" destOrd="0" presId="urn:microsoft.com/office/officeart/2005/8/layout/vList2"/>
    <dgm:cxn modelId="{8AE4ED9F-40A0-464A-873F-FDB5FC38C09F}" srcId="{20419D44-9365-4749-9582-35CAF0BBA81B}" destId="{FC0EA8DD-5E5C-42A6-BE10-E08932A16205}" srcOrd="1" destOrd="0" parTransId="{B67E6C81-237D-474F-9446-6E0D32305C37}" sibTransId="{90BBD59E-DB1D-48BA-897B-F7783AF73A42}"/>
    <dgm:cxn modelId="{EF80D39D-2298-472A-9EFF-0B0EF57CFA98}" type="presOf" srcId="{F5B91C07-C52C-4310-846E-072247962C26}" destId="{AAD9DFD8-091C-40AE-ADA4-CDB328266ACF}" srcOrd="0" destOrd="0" presId="urn:microsoft.com/office/officeart/2005/8/layout/vList2"/>
    <dgm:cxn modelId="{EAE249B7-442E-4405-88A2-2B5B12389BDA}" srcId="{F5B91C07-C52C-4310-846E-072247962C26}" destId="{9CF3E577-3A82-4F54-88B4-3ECF41DFF68F}" srcOrd="8" destOrd="0" parTransId="{30ECB8FB-875E-416F-A72B-B3AE06834DAE}" sibTransId="{1E189AEB-3A07-4EDA-8A82-21D6028A382A}"/>
    <dgm:cxn modelId="{3F1128A4-297E-4F1A-AFD4-1A047F5D5C85}" type="presOf" srcId="{411C324A-8791-4813-95A7-50001F976C40}" destId="{9BA007D6-F13B-437E-9735-334A5E933298}" srcOrd="0" destOrd="2" presId="urn:microsoft.com/office/officeart/2005/8/layout/vList2"/>
    <dgm:cxn modelId="{D1EB2D80-7070-47C0-B2AA-BFB1BFED2C4D}" srcId="{F5B91C07-C52C-4310-846E-072247962C26}" destId="{259209D7-0F8E-47B8-9E11-3428FA9BE8B4}" srcOrd="3" destOrd="0" parTransId="{3BA946B9-87A9-4572-A03A-DC6A2003B2E3}" sibTransId="{053E4F04-21D9-428C-AB81-C28730B47D82}"/>
    <dgm:cxn modelId="{6E1025C7-48B9-4B6F-A68C-F866B3618435}" srcId="{F5B91C07-C52C-4310-846E-072247962C26}" destId="{86A9C754-F87E-49A3-9E81-F20E74FA84AD}" srcOrd="1" destOrd="0" parTransId="{B9E063F2-AEA6-47F3-A6EB-355885B28B20}" sibTransId="{538185CE-69E5-4F43-9E2C-D94568539FE7}"/>
    <dgm:cxn modelId="{91555DD8-1730-403F-9033-2C13DB2902F4}" type="presOf" srcId="{29A389B5-9409-4942-BB8B-B8BB6177C1C7}" destId="{9BA007D6-F13B-437E-9735-334A5E933298}" srcOrd="0" destOrd="7" presId="urn:microsoft.com/office/officeart/2005/8/layout/vList2"/>
    <dgm:cxn modelId="{54718553-5BA0-4932-916C-621632CC2D78}" srcId="{20419D44-9365-4749-9582-35CAF0BBA81B}" destId="{F5B91C07-C52C-4310-846E-072247962C26}" srcOrd="2" destOrd="0" parTransId="{53297C98-C1E3-4AC2-B690-E544F2AB4999}" sibTransId="{B1440533-9492-4F15-8F43-DA1B71B383E3}"/>
    <dgm:cxn modelId="{AADECA9B-DEBF-4491-BC0C-F94F2C7B7B4C}" srcId="{F5B91C07-C52C-4310-846E-072247962C26}" destId="{093A8356-A05B-476D-835E-556B275AD714}" srcOrd="5" destOrd="0" parTransId="{A46F3249-819C-49DA-8B15-D5A3E45D0D45}" sibTransId="{F89B4F96-2D30-493B-BD05-3234CF8BE420}"/>
    <dgm:cxn modelId="{807177B3-F985-435C-A754-08324FCBA7C2}" srcId="{F5B91C07-C52C-4310-846E-072247962C26}" destId="{712499E2-8548-4CE9-9979-DBA07EB002AB}" srcOrd="6" destOrd="0" parTransId="{BD5254CA-1155-4F15-B60D-4A7439F94A25}" sibTransId="{69F33A7E-81CB-48C1-9593-4B665EEEFF0D}"/>
    <dgm:cxn modelId="{4435AD27-C610-407F-81F2-B5416A1D652E}" srcId="{F5B91C07-C52C-4310-846E-072247962C26}" destId="{C55B302E-8502-4A1A-8F35-3DE1A7869A4C}" srcOrd="4" destOrd="0" parTransId="{ADF72EE5-865A-4848-8308-255871FE4BE9}" sibTransId="{F6D57004-D14F-4CAE-ADB2-D45AFB68133D}"/>
    <dgm:cxn modelId="{F8CDC24D-0000-4A36-8B49-615B870209A0}" srcId="{F5B91C07-C52C-4310-846E-072247962C26}" destId="{411C324A-8791-4813-95A7-50001F976C40}" srcOrd="2" destOrd="0" parTransId="{05B6C56B-9569-4F9A-98CB-86D5955443DC}" sibTransId="{D3A6D92E-50B7-41EF-9444-3951FC528DD9}"/>
    <dgm:cxn modelId="{9D2598D3-145E-41CB-AE65-5B273EF7794A}" type="presParOf" srcId="{1415F640-C0EA-46C5-B2BA-045BE46B7F6F}" destId="{D5F9368F-73A7-47AE-B748-C16B0E857E60}" srcOrd="0" destOrd="0" presId="urn:microsoft.com/office/officeart/2005/8/layout/vList2"/>
    <dgm:cxn modelId="{9AA2AD7B-2033-4A6E-A0BF-F3FF97C72571}" type="presParOf" srcId="{1415F640-C0EA-46C5-B2BA-045BE46B7F6F}" destId="{CA063ED2-D6F3-4B4A-8A84-27E017F6D66B}" srcOrd="1" destOrd="0" presId="urn:microsoft.com/office/officeart/2005/8/layout/vList2"/>
    <dgm:cxn modelId="{56E5A448-25B2-4FE3-AF2D-50A643D04735}" type="presParOf" srcId="{1415F640-C0EA-46C5-B2BA-045BE46B7F6F}" destId="{B72DCC37-5023-4208-8002-410EE2352685}" srcOrd="2" destOrd="0" presId="urn:microsoft.com/office/officeart/2005/8/layout/vList2"/>
    <dgm:cxn modelId="{B7BBD3EB-95D3-473C-9D33-00DAB7AF0233}" type="presParOf" srcId="{1415F640-C0EA-46C5-B2BA-045BE46B7F6F}" destId="{FCC43981-38B7-41FE-88E6-217F217D9643}" srcOrd="3" destOrd="0" presId="urn:microsoft.com/office/officeart/2005/8/layout/vList2"/>
    <dgm:cxn modelId="{3EFC018A-D0FB-405F-A7B7-3515275EE47F}" type="presParOf" srcId="{1415F640-C0EA-46C5-B2BA-045BE46B7F6F}" destId="{AAD9DFD8-091C-40AE-ADA4-CDB328266ACF}" srcOrd="4" destOrd="0" presId="urn:microsoft.com/office/officeart/2005/8/layout/vList2"/>
    <dgm:cxn modelId="{603F292C-C6C9-49FF-BBB5-34D86E494485}" type="presParOf" srcId="{1415F640-C0EA-46C5-B2BA-045BE46B7F6F}" destId="{9BA007D6-F13B-437E-9735-334A5E93329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0529ED34-57F1-4BC0-88AF-CC25ECF6C8FC}" type="presOf" srcId="{45F67023-41D7-4F6E-985F-F068B8D6E5ED}" destId="{4B3C45EC-F893-4238-BEEE-932B77B23945}" srcOrd="0" destOrd="0" presId="urn:microsoft.com/office/officeart/2005/8/layout/process4"/>
    <dgm:cxn modelId="{5E3E2F6D-1340-47B0-87B8-21D7EB2528FD}" type="presOf" srcId="{DA51129F-F901-43E4-A156-97C0A3912781}" destId="{7C7E13EC-F798-4DB4-8BC6-2818601A95C2}" srcOrd="0" destOrd="0" presId="urn:microsoft.com/office/officeart/2005/8/layout/process4"/>
    <dgm:cxn modelId="{02E480F4-85D6-45EC-8CC6-6B9CA867CB07}" type="presOf" srcId="{A37B149F-8163-4A10-BF1B-02BBAC0F68B3}" destId="{AC0040B8-8846-4FD5-8BAB-46F77D149BD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C1FACAA3-D815-47C7-B2D1-E81DA9A15FA9}" type="presOf" srcId="{63DF5E92-6CE0-4F2F-BCB6-51097AAE5B2C}" destId="{C0051EE2-6E3E-431F-A3B3-1D632E55B56A}" srcOrd="0" destOrd="0" presId="urn:microsoft.com/office/officeart/2005/8/layout/process4"/>
    <dgm:cxn modelId="{19BD3708-BD4E-4DC4-8B0F-086A2F473D4E}" type="presOf" srcId="{29E05C49-11FF-4BFB-948C-7DCBFFE97A00}" destId="{9E267C45-7891-488B-B826-ECA704F173B6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934F4546-FF3F-4F26-AE34-79D5F61A7D9C}" type="presOf" srcId="{953BBAC0-0D61-4753-8FAC-C4463798BD6A}" destId="{BB8F83F2-8296-4805-93AC-6BD86D3EF664}" srcOrd="0" destOrd="0" presId="urn:microsoft.com/office/officeart/2005/8/layout/process4"/>
    <dgm:cxn modelId="{991F5C9D-B81C-4B9D-94EE-E793B5B258A5}" type="presOf" srcId="{0E879F9C-FE41-488A-9386-6D7D55F650C0}" destId="{FDD8A992-9C3C-4669-BE1D-C87C1409880E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D1BBA666-7D2F-45CE-B9F3-AF21E104F47B}" type="presOf" srcId="{3DB41DB8-99C1-4E7E-A96D-005198818B74}" destId="{DFEA6F72-17AF-4D9F-B03C-29CC4159B8A8}" srcOrd="0" destOrd="0" presId="urn:microsoft.com/office/officeart/2005/8/layout/process4"/>
    <dgm:cxn modelId="{A23A849A-D3F8-42A3-8648-5470DCA16891}" type="presOf" srcId="{81AD1114-C477-4E0F-8B5E-7FE2393D4276}" destId="{519D6E28-E790-41F3-9DDA-FEC82FA5D97C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2E6D832E-0281-41F0-82DF-7997633D588D}" type="presOf" srcId="{881A0901-F7F5-4C95-B598-005D5002C65A}" destId="{364470D0-B50B-461F-A92A-34623BDA6DBB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C25A216B-48B3-4053-9B53-64EC17515FAC}" type="presParOf" srcId="{BB8F83F2-8296-4805-93AC-6BD86D3EF664}" destId="{11A60308-2236-488B-BE31-68E2B4F2F751}" srcOrd="0" destOrd="0" presId="urn:microsoft.com/office/officeart/2005/8/layout/process4"/>
    <dgm:cxn modelId="{B3EE9BE9-4544-4D33-AFE7-E5DEB0561A0F}" type="presParOf" srcId="{11A60308-2236-488B-BE31-68E2B4F2F751}" destId="{9E267C45-7891-488B-B826-ECA704F173B6}" srcOrd="0" destOrd="0" presId="urn:microsoft.com/office/officeart/2005/8/layout/process4"/>
    <dgm:cxn modelId="{D7CE859F-A29F-4AAF-9008-C411F3955695}" type="presParOf" srcId="{BB8F83F2-8296-4805-93AC-6BD86D3EF664}" destId="{D4BE1FA7-F078-4B42-A614-C88715D1C40A}" srcOrd="1" destOrd="0" presId="urn:microsoft.com/office/officeart/2005/8/layout/process4"/>
    <dgm:cxn modelId="{270EBFA7-5FF1-4D18-85BF-3224042208B5}" type="presParOf" srcId="{BB8F83F2-8296-4805-93AC-6BD86D3EF664}" destId="{66A40FAA-C840-4181-A1E1-F2F849FDDE9B}" srcOrd="2" destOrd="0" presId="urn:microsoft.com/office/officeart/2005/8/layout/process4"/>
    <dgm:cxn modelId="{108C2343-4468-4A12-BC27-80949F5EF789}" type="presParOf" srcId="{66A40FAA-C840-4181-A1E1-F2F849FDDE9B}" destId="{DFEA6F72-17AF-4D9F-B03C-29CC4159B8A8}" srcOrd="0" destOrd="0" presId="urn:microsoft.com/office/officeart/2005/8/layout/process4"/>
    <dgm:cxn modelId="{2EE26F88-0FEE-4CE2-B3C4-08BEC3000383}" type="presParOf" srcId="{BB8F83F2-8296-4805-93AC-6BD86D3EF664}" destId="{7E6A5405-E42E-48F6-81DB-B0E16E1AF0DB}" srcOrd="3" destOrd="0" presId="urn:microsoft.com/office/officeart/2005/8/layout/process4"/>
    <dgm:cxn modelId="{07188A87-EC40-4C5C-BFB7-C6DDE157E133}" type="presParOf" srcId="{BB8F83F2-8296-4805-93AC-6BD86D3EF664}" destId="{1C9CBF71-205B-442A-892E-028543C767E9}" srcOrd="4" destOrd="0" presId="urn:microsoft.com/office/officeart/2005/8/layout/process4"/>
    <dgm:cxn modelId="{493240C5-1F60-4921-A7C0-C6CFE4D824F5}" type="presParOf" srcId="{1C9CBF71-205B-442A-892E-028543C767E9}" destId="{7C7E13EC-F798-4DB4-8BC6-2818601A95C2}" srcOrd="0" destOrd="0" presId="urn:microsoft.com/office/officeart/2005/8/layout/process4"/>
    <dgm:cxn modelId="{A0907AF1-E8F7-4616-8E9C-6A78A063D139}" type="presParOf" srcId="{BB8F83F2-8296-4805-93AC-6BD86D3EF664}" destId="{E4ADBE72-64E4-4E40-B607-CE1547D035A4}" srcOrd="5" destOrd="0" presId="urn:microsoft.com/office/officeart/2005/8/layout/process4"/>
    <dgm:cxn modelId="{802ACBC6-15B5-4B69-82EF-9817382D0FB6}" type="presParOf" srcId="{BB8F83F2-8296-4805-93AC-6BD86D3EF664}" destId="{9C49D939-B02E-444F-8CB3-5FCDDDC2B415}" srcOrd="6" destOrd="0" presId="urn:microsoft.com/office/officeart/2005/8/layout/process4"/>
    <dgm:cxn modelId="{9E1029F8-84CB-4AF9-8F27-6DDC608FA31F}" type="presParOf" srcId="{9C49D939-B02E-444F-8CB3-5FCDDDC2B415}" destId="{FDD8A992-9C3C-4669-BE1D-C87C1409880E}" srcOrd="0" destOrd="0" presId="urn:microsoft.com/office/officeart/2005/8/layout/process4"/>
    <dgm:cxn modelId="{1EDA4CDA-C909-484B-B3FE-6B89ACA14368}" type="presParOf" srcId="{BB8F83F2-8296-4805-93AC-6BD86D3EF664}" destId="{E3719B30-9E9F-44E7-B8DA-6215C58F12DA}" srcOrd="7" destOrd="0" presId="urn:microsoft.com/office/officeart/2005/8/layout/process4"/>
    <dgm:cxn modelId="{52AF8F7A-7372-4595-87DE-85A222382684}" type="presParOf" srcId="{BB8F83F2-8296-4805-93AC-6BD86D3EF664}" destId="{1890CD4B-EF60-4557-9760-439433C026A8}" srcOrd="8" destOrd="0" presId="urn:microsoft.com/office/officeart/2005/8/layout/process4"/>
    <dgm:cxn modelId="{764A70C9-5EAE-4CD0-86C8-1A930678EF5F}" type="presParOf" srcId="{1890CD4B-EF60-4557-9760-439433C026A8}" destId="{364470D0-B50B-461F-A92A-34623BDA6DBB}" srcOrd="0" destOrd="0" presId="urn:microsoft.com/office/officeart/2005/8/layout/process4"/>
    <dgm:cxn modelId="{00AD9FB0-EB2B-4AC4-BA9B-A2E243E10D6E}" type="presParOf" srcId="{BB8F83F2-8296-4805-93AC-6BD86D3EF664}" destId="{E3F61A2D-9824-403E-9C6C-BC46A152C557}" srcOrd="9" destOrd="0" presId="urn:microsoft.com/office/officeart/2005/8/layout/process4"/>
    <dgm:cxn modelId="{B1B3661D-759B-4533-B52A-235903B4C11C}" type="presParOf" srcId="{BB8F83F2-8296-4805-93AC-6BD86D3EF664}" destId="{FA4C6BBF-8147-4568-805A-62A07C1188FB}" srcOrd="10" destOrd="0" presId="urn:microsoft.com/office/officeart/2005/8/layout/process4"/>
    <dgm:cxn modelId="{A707D4CD-9B6E-498D-9D60-ACB902F0706C}" type="presParOf" srcId="{FA4C6BBF-8147-4568-805A-62A07C1188FB}" destId="{AC0040B8-8846-4FD5-8BAB-46F77D149BDB}" srcOrd="0" destOrd="0" presId="urn:microsoft.com/office/officeart/2005/8/layout/process4"/>
    <dgm:cxn modelId="{A9D8CCBF-8605-473D-8434-7D7EC84E2D06}" type="presParOf" srcId="{BB8F83F2-8296-4805-93AC-6BD86D3EF664}" destId="{9301EEAD-7366-4B24-80FC-0A177E9EB662}" srcOrd="11" destOrd="0" presId="urn:microsoft.com/office/officeart/2005/8/layout/process4"/>
    <dgm:cxn modelId="{92C4CCB2-4F93-4064-8B43-2DCDB92481CD}" type="presParOf" srcId="{BB8F83F2-8296-4805-93AC-6BD86D3EF664}" destId="{BCC06A43-9F01-4E57-AAD2-947F2B61148A}" srcOrd="12" destOrd="0" presId="urn:microsoft.com/office/officeart/2005/8/layout/process4"/>
    <dgm:cxn modelId="{C308BEC1-AEED-47B5-BB29-003DA9E352E8}" type="presParOf" srcId="{BCC06A43-9F01-4E57-AAD2-947F2B61148A}" destId="{519D6E28-E790-41F3-9DDA-FEC82FA5D97C}" srcOrd="0" destOrd="0" presId="urn:microsoft.com/office/officeart/2005/8/layout/process4"/>
    <dgm:cxn modelId="{8D8010E3-9BB5-4BDC-9AF2-C73F405EF304}" type="presParOf" srcId="{BB8F83F2-8296-4805-93AC-6BD86D3EF664}" destId="{368F7E44-A411-4CD2-9CFB-80C1F9878121}" srcOrd="13" destOrd="0" presId="urn:microsoft.com/office/officeart/2005/8/layout/process4"/>
    <dgm:cxn modelId="{B7D2FFD5-4FA5-480A-839B-D7CC968C943F}" type="presParOf" srcId="{BB8F83F2-8296-4805-93AC-6BD86D3EF664}" destId="{2F89AC31-800C-4C08-86D0-8FCB93E0B5B4}" srcOrd="14" destOrd="0" presId="urn:microsoft.com/office/officeart/2005/8/layout/process4"/>
    <dgm:cxn modelId="{9B11B2F9-5B4D-407A-8620-D695F3C15BA9}" type="presParOf" srcId="{2F89AC31-800C-4C08-86D0-8FCB93E0B5B4}" destId="{4B3C45EC-F893-4238-BEEE-932B77B23945}" srcOrd="0" destOrd="0" presId="urn:microsoft.com/office/officeart/2005/8/layout/process4"/>
    <dgm:cxn modelId="{2CCE33F6-80E5-46E0-9E84-D53B6DFC8893}" type="presParOf" srcId="{BB8F83F2-8296-4805-93AC-6BD86D3EF664}" destId="{237A30F4-F699-4988-AD94-3A6B8369169F}" srcOrd="15" destOrd="0" presId="urn:microsoft.com/office/officeart/2005/8/layout/process4"/>
    <dgm:cxn modelId="{3C4B6466-8321-4DB4-8FCB-372A2EBAF9CC}" type="presParOf" srcId="{BB8F83F2-8296-4805-93AC-6BD86D3EF664}" destId="{66BBCECA-3A6D-4327-A444-EC6F87AF13E8}" srcOrd="16" destOrd="0" presId="urn:microsoft.com/office/officeart/2005/8/layout/process4"/>
    <dgm:cxn modelId="{BADA3710-909D-4284-89C1-367E6672F993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96ED106C-53AE-490C-BCDD-49FC4EA8BCF3}" type="presOf" srcId="{81AD1114-C477-4E0F-8B5E-7FE2393D4276}" destId="{519D6E28-E790-41F3-9DDA-FEC82FA5D97C}" srcOrd="0" destOrd="0" presId="urn:microsoft.com/office/officeart/2005/8/layout/process4"/>
    <dgm:cxn modelId="{BAFE820F-0F2B-4089-B04F-AB092EBA0501}" type="presOf" srcId="{63DF5E92-6CE0-4F2F-BCB6-51097AAE5B2C}" destId="{C0051EE2-6E3E-431F-A3B3-1D632E55B56A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CB74A82E-87D4-4861-ACBB-D4B55CAB4B3C}" type="presOf" srcId="{0E879F9C-FE41-488A-9386-6D7D55F650C0}" destId="{FDD8A992-9C3C-4669-BE1D-C87C1409880E}" srcOrd="0" destOrd="0" presId="urn:microsoft.com/office/officeart/2005/8/layout/process4"/>
    <dgm:cxn modelId="{67113B34-2B8B-40D6-9EEF-8FFFC32EB5E0}" type="presOf" srcId="{881A0901-F7F5-4C95-B598-005D5002C65A}" destId="{364470D0-B50B-461F-A92A-34623BDA6DBB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5C3D9BA4-57C6-4323-99C1-89514DD193F5}" type="presOf" srcId="{45F67023-41D7-4F6E-985F-F068B8D6E5ED}" destId="{4B3C45EC-F893-4238-BEEE-932B77B23945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68DC8CAC-86BD-4EEC-BFC1-5321D9475A65}" type="presOf" srcId="{A37B149F-8163-4A10-BF1B-02BBAC0F68B3}" destId="{AC0040B8-8846-4FD5-8BAB-46F77D149BDB}" srcOrd="0" destOrd="0" presId="urn:microsoft.com/office/officeart/2005/8/layout/process4"/>
    <dgm:cxn modelId="{D14B6BF6-0150-49B3-B5BB-6396773784C9}" type="presOf" srcId="{953BBAC0-0D61-4753-8FAC-C4463798BD6A}" destId="{BB8F83F2-8296-4805-93AC-6BD86D3EF664}" srcOrd="0" destOrd="0" presId="urn:microsoft.com/office/officeart/2005/8/layout/process4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2740ECF0-3551-4E5E-BED3-8CF5D1791425}" type="presOf" srcId="{29E05C49-11FF-4BFB-948C-7DCBFFE97A00}" destId="{9E267C45-7891-488B-B826-ECA704F173B6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207C2B8D-5E6C-438C-9496-0C4866D7CFF4}" type="presOf" srcId="{3DB41DB8-99C1-4E7E-A96D-005198818B74}" destId="{DFEA6F72-17AF-4D9F-B03C-29CC4159B8A8}" srcOrd="0" destOrd="0" presId="urn:microsoft.com/office/officeart/2005/8/layout/process4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E69B4109-9D04-4529-B1CA-008D4E20BA1F}" type="presOf" srcId="{DA51129F-F901-43E4-A156-97C0A3912781}" destId="{7C7E13EC-F798-4DB4-8BC6-2818601A95C2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450E0D39-FA38-438B-B4F3-CFE2B666CCEE}" type="presParOf" srcId="{BB8F83F2-8296-4805-93AC-6BD86D3EF664}" destId="{11A60308-2236-488B-BE31-68E2B4F2F751}" srcOrd="0" destOrd="0" presId="urn:microsoft.com/office/officeart/2005/8/layout/process4"/>
    <dgm:cxn modelId="{B53EEC54-0B21-44E2-87A7-9339ABD9C35B}" type="presParOf" srcId="{11A60308-2236-488B-BE31-68E2B4F2F751}" destId="{9E267C45-7891-488B-B826-ECA704F173B6}" srcOrd="0" destOrd="0" presId="urn:microsoft.com/office/officeart/2005/8/layout/process4"/>
    <dgm:cxn modelId="{C47066EC-1C62-45D1-8D54-A7D48AE585CD}" type="presParOf" srcId="{BB8F83F2-8296-4805-93AC-6BD86D3EF664}" destId="{D4BE1FA7-F078-4B42-A614-C88715D1C40A}" srcOrd="1" destOrd="0" presId="urn:microsoft.com/office/officeart/2005/8/layout/process4"/>
    <dgm:cxn modelId="{0E43A33E-417B-4C64-B98F-9E4090F27E52}" type="presParOf" srcId="{BB8F83F2-8296-4805-93AC-6BD86D3EF664}" destId="{66A40FAA-C840-4181-A1E1-F2F849FDDE9B}" srcOrd="2" destOrd="0" presId="urn:microsoft.com/office/officeart/2005/8/layout/process4"/>
    <dgm:cxn modelId="{555439C7-ECC8-418A-91FF-83608D1DA8B6}" type="presParOf" srcId="{66A40FAA-C840-4181-A1E1-F2F849FDDE9B}" destId="{DFEA6F72-17AF-4D9F-B03C-29CC4159B8A8}" srcOrd="0" destOrd="0" presId="urn:microsoft.com/office/officeart/2005/8/layout/process4"/>
    <dgm:cxn modelId="{C647FCC1-5308-4114-869A-1057C3DAEBA6}" type="presParOf" srcId="{BB8F83F2-8296-4805-93AC-6BD86D3EF664}" destId="{7E6A5405-E42E-48F6-81DB-B0E16E1AF0DB}" srcOrd="3" destOrd="0" presId="urn:microsoft.com/office/officeart/2005/8/layout/process4"/>
    <dgm:cxn modelId="{2ABB17CD-04E8-4305-A6CA-988A1F99138E}" type="presParOf" srcId="{BB8F83F2-8296-4805-93AC-6BD86D3EF664}" destId="{1C9CBF71-205B-442A-892E-028543C767E9}" srcOrd="4" destOrd="0" presId="urn:microsoft.com/office/officeart/2005/8/layout/process4"/>
    <dgm:cxn modelId="{A5D3903C-CE42-4070-A0AF-CF0FD275DE03}" type="presParOf" srcId="{1C9CBF71-205B-442A-892E-028543C767E9}" destId="{7C7E13EC-F798-4DB4-8BC6-2818601A95C2}" srcOrd="0" destOrd="0" presId="urn:microsoft.com/office/officeart/2005/8/layout/process4"/>
    <dgm:cxn modelId="{63543BFA-D90E-47EC-9EF1-D5FF36676797}" type="presParOf" srcId="{BB8F83F2-8296-4805-93AC-6BD86D3EF664}" destId="{E4ADBE72-64E4-4E40-B607-CE1547D035A4}" srcOrd="5" destOrd="0" presId="urn:microsoft.com/office/officeart/2005/8/layout/process4"/>
    <dgm:cxn modelId="{6D7C6F7F-C637-4B37-AFC8-70C469608872}" type="presParOf" srcId="{BB8F83F2-8296-4805-93AC-6BD86D3EF664}" destId="{9C49D939-B02E-444F-8CB3-5FCDDDC2B415}" srcOrd="6" destOrd="0" presId="urn:microsoft.com/office/officeart/2005/8/layout/process4"/>
    <dgm:cxn modelId="{EB1C1B18-32BE-473C-8E81-D0326E3D2B0F}" type="presParOf" srcId="{9C49D939-B02E-444F-8CB3-5FCDDDC2B415}" destId="{FDD8A992-9C3C-4669-BE1D-C87C1409880E}" srcOrd="0" destOrd="0" presId="urn:microsoft.com/office/officeart/2005/8/layout/process4"/>
    <dgm:cxn modelId="{ED23D6C4-232B-4CDE-9B0D-EF04915C3C80}" type="presParOf" srcId="{BB8F83F2-8296-4805-93AC-6BD86D3EF664}" destId="{E3719B30-9E9F-44E7-B8DA-6215C58F12DA}" srcOrd="7" destOrd="0" presId="urn:microsoft.com/office/officeart/2005/8/layout/process4"/>
    <dgm:cxn modelId="{36715E37-5094-4134-AC28-7489608B4A01}" type="presParOf" srcId="{BB8F83F2-8296-4805-93AC-6BD86D3EF664}" destId="{1890CD4B-EF60-4557-9760-439433C026A8}" srcOrd="8" destOrd="0" presId="urn:microsoft.com/office/officeart/2005/8/layout/process4"/>
    <dgm:cxn modelId="{D259EC20-1551-4D6A-8C9C-C4D7625A9434}" type="presParOf" srcId="{1890CD4B-EF60-4557-9760-439433C026A8}" destId="{364470D0-B50B-461F-A92A-34623BDA6DBB}" srcOrd="0" destOrd="0" presId="urn:microsoft.com/office/officeart/2005/8/layout/process4"/>
    <dgm:cxn modelId="{5ADEFFFE-A016-4F85-A926-C8972B37B006}" type="presParOf" srcId="{BB8F83F2-8296-4805-93AC-6BD86D3EF664}" destId="{E3F61A2D-9824-403E-9C6C-BC46A152C557}" srcOrd="9" destOrd="0" presId="urn:microsoft.com/office/officeart/2005/8/layout/process4"/>
    <dgm:cxn modelId="{EBDC6CFC-8931-465A-AA28-2B2508016805}" type="presParOf" srcId="{BB8F83F2-8296-4805-93AC-6BD86D3EF664}" destId="{FA4C6BBF-8147-4568-805A-62A07C1188FB}" srcOrd="10" destOrd="0" presId="urn:microsoft.com/office/officeart/2005/8/layout/process4"/>
    <dgm:cxn modelId="{D07103C9-13BC-4049-9B7D-3A95FBEDCFAA}" type="presParOf" srcId="{FA4C6BBF-8147-4568-805A-62A07C1188FB}" destId="{AC0040B8-8846-4FD5-8BAB-46F77D149BDB}" srcOrd="0" destOrd="0" presId="urn:microsoft.com/office/officeart/2005/8/layout/process4"/>
    <dgm:cxn modelId="{488DF063-CB1B-4160-968E-96317BB0ECA4}" type="presParOf" srcId="{BB8F83F2-8296-4805-93AC-6BD86D3EF664}" destId="{9301EEAD-7366-4B24-80FC-0A177E9EB662}" srcOrd="11" destOrd="0" presId="urn:microsoft.com/office/officeart/2005/8/layout/process4"/>
    <dgm:cxn modelId="{7502AEAD-86D7-466A-9FA4-9B995EDDDAF3}" type="presParOf" srcId="{BB8F83F2-8296-4805-93AC-6BD86D3EF664}" destId="{BCC06A43-9F01-4E57-AAD2-947F2B61148A}" srcOrd="12" destOrd="0" presId="urn:microsoft.com/office/officeart/2005/8/layout/process4"/>
    <dgm:cxn modelId="{0A33EACA-E2CE-4FAA-BBE8-4D30D676158A}" type="presParOf" srcId="{BCC06A43-9F01-4E57-AAD2-947F2B61148A}" destId="{519D6E28-E790-41F3-9DDA-FEC82FA5D97C}" srcOrd="0" destOrd="0" presId="urn:microsoft.com/office/officeart/2005/8/layout/process4"/>
    <dgm:cxn modelId="{ECC5BD05-73CE-4CF1-A6E3-89BFBA258800}" type="presParOf" srcId="{BB8F83F2-8296-4805-93AC-6BD86D3EF664}" destId="{368F7E44-A411-4CD2-9CFB-80C1F9878121}" srcOrd="13" destOrd="0" presId="urn:microsoft.com/office/officeart/2005/8/layout/process4"/>
    <dgm:cxn modelId="{638ADB0F-FE76-473E-9B25-4825728B23E0}" type="presParOf" srcId="{BB8F83F2-8296-4805-93AC-6BD86D3EF664}" destId="{2F89AC31-800C-4C08-86D0-8FCB93E0B5B4}" srcOrd="14" destOrd="0" presId="urn:microsoft.com/office/officeart/2005/8/layout/process4"/>
    <dgm:cxn modelId="{B900F7F1-ED1A-4909-9CC3-7F54FA770FF0}" type="presParOf" srcId="{2F89AC31-800C-4C08-86D0-8FCB93E0B5B4}" destId="{4B3C45EC-F893-4238-BEEE-932B77B23945}" srcOrd="0" destOrd="0" presId="urn:microsoft.com/office/officeart/2005/8/layout/process4"/>
    <dgm:cxn modelId="{CE7DAECC-7B5D-46DD-8E3A-366CA2BB9843}" type="presParOf" srcId="{BB8F83F2-8296-4805-93AC-6BD86D3EF664}" destId="{237A30F4-F699-4988-AD94-3A6B8369169F}" srcOrd="15" destOrd="0" presId="urn:microsoft.com/office/officeart/2005/8/layout/process4"/>
    <dgm:cxn modelId="{545DCD60-6C2F-4492-980B-FE6ED14CC44D}" type="presParOf" srcId="{BB8F83F2-8296-4805-93AC-6BD86D3EF664}" destId="{66BBCECA-3A6D-4327-A444-EC6F87AF13E8}" srcOrd="16" destOrd="0" presId="urn:microsoft.com/office/officeart/2005/8/layout/process4"/>
    <dgm:cxn modelId="{4F1DDB69-F6DF-44A3-8CC7-70BF713F18E7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jest</a:t>
          </a:r>
          <a:r>
            <a:rPr lang="pl-PL" sz="2000" b="1" dirty="0" smtClean="0">
              <a:solidFill>
                <a:srgbClr val="FF0000"/>
              </a:solidFill>
            </a:rPr>
            <a:t>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F311F34C-3E26-4EF2-AE9B-BA45138226A6}" type="presOf" srcId="{DA51129F-F901-43E4-A156-97C0A3912781}" destId="{7C7E13EC-F798-4DB4-8BC6-2818601A95C2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634D9EE7-9972-4EF8-964B-24BC3D7883ED}" type="presOf" srcId="{29E05C49-11FF-4BFB-948C-7DCBFFE97A00}" destId="{9E267C45-7891-488B-B826-ECA704F173B6}" srcOrd="0" destOrd="0" presId="urn:microsoft.com/office/officeart/2005/8/layout/process4"/>
    <dgm:cxn modelId="{6596DE43-6F84-4895-9852-0F16502BD049}" type="presOf" srcId="{953BBAC0-0D61-4753-8FAC-C4463798BD6A}" destId="{BB8F83F2-8296-4805-93AC-6BD86D3EF664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14F760C4-3E01-4AB1-9AE7-CA82CEAD26A5}" type="presOf" srcId="{A37B149F-8163-4A10-BF1B-02BBAC0F68B3}" destId="{AC0040B8-8846-4FD5-8BAB-46F77D149BDB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E0DFBD9B-2D1E-4F35-B270-BD5BA58505BC}" type="presOf" srcId="{881A0901-F7F5-4C95-B598-005D5002C65A}" destId="{364470D0-B50B-461F-A92A-34623BDA6DB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34835264-2F67-4C87-BBEC-C48C2EA7DAA2}" type="presOf" srcId="{45F67023-41D7-4F6E-985F-F068B8D6E5ED}" destId="{4B3C45EC-F893-4238-BEEE-932B77B23945}" srcOrd="0" destOrd="0" presId="urn:microsoft.com/office/officeart/2005/8/layout/process4"/>
    <dgm:cxn modelId="{1D49214C-97B9-4FFC-A028-CEE516683851}" type="presOf" srcId="{63DF5E92-6CE0-4F2F-BCB6-51097AAE5B2C}" destId="{C0051EE2-6E3E-431F-A3B3-1D632E55B56A}" srcOrd="0" destOrd="0" presId="urn:microsoft.com/office/officeart/2005/8/layout/process4"/>
    <dgm:cxn modelId="{150F16EC-2D40-4D4E-8FF0-1AC255592EC3}" type="presOf" srcId="{0E879F9C-FE41-488A-9386-6D7D55F650C0}" destId="{FDD8A992-9C3C-4669-BE1D-C87C1409880E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24FB5BA4-234C-476E-AA0B-3CDB76E16FE2}" type="presOf" srcId="{3DB41DB8-99C1-4E7E-A96D-005198818B74}" destId="{DFEA6F72-17AF-4D9F-B03C-29CC4159B8A8}" srcOrd="0" destOrd="0" presId="urn:microsoft.com/office/officeart/2005/8/layout/process4"/>
    <dgm:cxn modelId="{957FEC5D-C52D-4939-9B53-7F40E559EE87}" type="presOf" srcId="{81AD1114-C477-4E0F-8B5E-7FE2393D4276}" destId="{519D6E28-E790-41F3-9DDA-FEC82FA5D97C}" srcOrd="0" destOrd="0" presId="urn:microsoft.com/office/officeart/2005/8/layout/process4"/>
    <dgm:cxn modelId="{241BE54E-5D54-4225-94E7-3C293CE97055}" type="presParOf" srcId="{BB8F83F2-8296-4805-93AC-6BD86D3EF664}" destId="{11A60308-2236-488B-BE31-68E2B4F2F751}" srcOrd="0" destOrd="0" presId="urn:microsoft.com/office/officeart/2005/8/layout/process4"/>
    <dgm:cxn modelId="{D9148853-D4AB-47CF-B117-62B1DA8F9D94}" type="presParOf" srcId="{11A60308-2236-488B-BE31-68E2B4F2F751}" destId="{9E267C45-7891-488B-B826-ECA704F173B6}" srcOrd="0" destOrd="0" presId="urn:microsoft.com/office/officeart/2005/8/layout/process4"/>
    <dgm:cxn modelId="{E9C6A907-B002-4540-9434-54C8E20D181A}" type="presParOf" srcId="{BB8F83F2-8296-4805-93AC-6BD86D3EF664}" destId="{D4BE1FA7-F078-4B42-A614-C88715D1C40A}" srcOrd="1" destOrd="0" presId="urn:microsoft.com/office/officeart/2005/8/layout/process4"/>
    <dgm:cxn modelId="{31053689-0AE4-4D44-888C-83748709ED62}" type="presParOf" srcId="{BB8F83F2-8296-4805-93AC-6BD86D3EF664}" destId="{66A40FAA-C840-4181-A1E1-F2F849FDDE9B}" srcOrd="2" destOrd="0" presId="urn:microsoft.com/office/officeart/2005/8/layout/process4"/>
    <dgm:cxn modelId="{E6F5C39B-EDEF-4FF9-A07B-A21E16873BFD}" type="presParOf" srcId="{66A40FAA-C840-4181-A1E1-F2F849FDDE9B}" destId="{DFEA6F72-17AF-4D9F-B03C-29CC4159B8A8}" srcOrd="0" destOrd="0" presId="urn:microsoft.com/office/officeart/2005/8/layout/process4"/>
    <dgm:cxn modelId="{AD8174AF-E14A-42AA-A3E5-14E9AEF31D20}" type="presParOf" srcId="{BB8F83F2-8296-4805-93AC-6BD86D3EF664}" destId="{7E6A5405-E42E-48F6-81DB-B0E16E1AF0DB}" srcOrd="3" destOrd="0" presId="urn:microsoft.com/office/officeart/2005/8/layout/process4"/>
    <dgm:cxn modelId="{53C597C3-E896-4FAB-A5E3-2127976A7722}" type="presParOf" srcId="{BB8F83F2-8296-4805-93AC-6BD86D3EF664}" destId="{1C9CBF71-205B-442A-892E-028543C767E9}" srcOrd="4" destOrd="0" presId="urn:microsoft.com/office/officeart/2005/8/layout/process4"/>
    <dgm:cxn modelId="{4D533900-BFBC-4C50-9FE0-A18F00B5F9AB}" type="presParOf" srcId="{1C9CBF71-205B-442A-892E-028543C767E9}" destId="{7C7E13EC-F798-4DB4-8BC6-2818601A95C2}" srcOrd="0" destOrd="0" presId="urn:microsoft.com/office/officeart/2005/8/layout/process4"/>
    <dgm:cxn modelId="{E5F80F71-25E1-4BD9-B200-7D53E84F5789}" type="presParOf" srcId="{BB8F83F2-8296-4805-93AC-6BD86D3EF664}" destId="{E4ADBE72-64E4-4E40-B607-CE1547D035A4}" srcOrd="5" destOrd="0" presId="urn:microsoft.com/office/officeart/2005/8/layout/process4"/>
    <dgm:cxn modelId="{975BD72C-C53C-4894-929D-AD8AD124CEDF}" type="presParOf" srcId="{BB8F83F2-8296-4805-93AC-6BD86D3EF664}" destId="{9C49D939-B02E-444F-8CB3-5FCDDDC2B415}" srcOrd="6" destOrd="0" presId="urn:microsoft.com/office/officeart/2005/8/layout/process4"/>
    <dgm:cxn modelId="{B7B49D43-FD05-48A3-8196-DCB7F3FC8B7A}" type="presParOf" srcId="{9C49D939-B02E-444F-8CB3-5FCDDDC2B415}" destId="{FDD8A992-9C3C-4669-BE1D-C87C1409880E}" srcOrd="0" destOrd="0" presId="urn:microsoft.com/office/officeart/2005/8/layout/process4"/>
    <dgm:cxn modelId="{2A730329-91B0-4491-9930-9869F4FF176E}" type="presParOf" srcId="{BB8F83F2-8296-4805-93AC-6BD86D3EF664}" destId="{E3719B30-9E9F-44E7-B8DA-6215C58F12DA}" srcOrd="7" destOrd="0" presId="urn:microsoft.com/office/officeart/2005/8/layout/process4"/>
    <dgm:cxn modelId="{5E930C21-97C9-4229-B651-2449E40816BC}" type="presParOf" srcId="{BB8F83F2-8296-4805-93AC-6BD86D3EF664}" destId="{1890CD4B-EF60-4557-9760-439433C026A8}" srcOrd="8" destOrd="0" presId="urn:microsoft.com/office/officeart/2005/8/layout/process4"/>
    <dgm:cxn modelId="{51325403-40E1-4CC4-B346-C46B41C1C044}" type="presParOf" srcId="{1890CD4B-EF60-4557-9760-439433C026A8}" destId="{364470D0-B50B-461F-A92A-34623BDA6DBB}" srcOrd="0" destOrd="0" presId="urn:microsoft.com/office/officeart/2005/8/layout/process4"/>
    <dgm:cxn modelId="{8AEC83E4-4E60-4B92-A4C5-B99F322A06C6}" type="presParOf" srcId="{BB8F83F2-8296-4805-93AC-6BD86D3EF664}" destId="{E3F61A2D-9824-403E-9C6C-BC46A152C557}" srcOrd="9" destOrd="0" presId="urn:microsoft.com/office/officeart/2005/8/layout/process4"/>
    <dgm:cxn modelId="{DF1953E6-F822-4D79-A19D-BD140EE65E2C}" type="presParOf" srcId="{BB8F83F2-8296-4805-93AC-6BD86D3EF664}" destId="{FA4C6BBF-8147-4568-805A-62A07C1188FB}" srcOrd="10" destOrd="0" presId="urn:microsoft.com/office/officeart/2005/8/layout/process4"/>
    <dgm:cxn modelId="{2660F03E-7681-4791-9C84-5643AB39C34D}" type="presParOf" srcId="{FA4C6BBF-8147-4568-805A-62A07C1188FB}" destId="{AC0040B8-8846-4FD5-8BAB-46F77D149BDB}" srcOrd="0" destOrd="0" presId="urn:microsoft.com/office/officeart/2005/8/layout/process4"/>
    <dgm:cxn modelId="{69B85A28-0CE1-4E0D-A0F9-7CB051C1E2C5}" type="presParOf" srcId="{BB8F83F2-8296-4805-93AC-6BD86D3EF664}" destId="{9301EEAD-7366-4B24-80FC-0A177E9EB662}" srcOrd="11" destOrd="0" presId="urn:microsoft.com/office/officeart/2005/8/layout/process4"/>
    <dgm:cxn modelId="{37112182-24F6-487A-9DE6-19F0840D4F0E}" type="presParOf" srcId="{BB8F83F2-8296-4805-93AC-6BD86D3EF664}" destId="{BCC06A43-9F01-4E57-AAD2-947F2B61148A}" srcOrd="12" destOrd="0" presId="urn:microsoft.com/office/officeart/2005/8/layout/process4"/>
    <dgm:cxn modelId="{F7E4D9F6-8D81-4662-9930-2B1FAB148758}" type="presParOf" srcId="{BCC06A43-9F01-4E57-AAD2-947F2B61148A}" destId="{519D6E28-E790-41F3-9DDA-FEC82FA5D97C}" srcOrd="0" destOrd="0" presId="urn:microsoft.com/office/officeart/2005/8/layout/process4"/>
    <dgm:cxn modelId="{2531C833-2F8D-457E-8E95-FE2F72539C3E}" type="presParOf" srcId="{BB8F83F2-8296-4805-93AC-6BD86D3EF664}" destId="{368F7E44-A411-4CD2-9CFB-80C1F9878121}" srcOrd="13" destOrd="0" presId="urn:microsoft.com/office/officeart/2005/8/layout/process4"/>
    <dgm:cxn modelId="{0173A781-D556-4B3D-9938-4CA0219E4E40}" type="presParOf" srcId="{BB8F83F2-8296-4805-93AC-6BD86D3EF664}" destId="{2F89AC31-800C-4C08-86D0-8FCB93E0B5B4}" srcOrd="14" destOrd="0" presId="urn:microsoft.com/office/officeart/2005/8/layout/process4"/>
    <dgm:cxn modelId="{9869F752-91FA-4E31-B4DB-1227E51E2043}" type="presParOf" srcId="{2F89AC31-800C-4C08-86D0-8FCB93E0B5B4}" destId="{4B3C45EC-F893-4238-BEEE-932B77B23945}" srcOrd="0" destOrd="0" presId="urn:microsoft.com/office/officeart/2005/8/layout/process4"/>
    <dgm:cxn modelId="{26BC4902-231C-46A2-BE69-D89EC7EF36D6}" type="presParOf" srcId="{BB8F83F2-8296-4805-93AC-6BD86D3EF664}" destId="{237A30F4-F699-4988-AD94-3A6B8369169F}" srcOrd="15" destOrd="0" presId="urn:microsoft.com/office/officeart/2005/8/layout/process4"/>
    <dgm:cxn modelId="{B20D27D8-4336-43A8-A309-ECD03EBBC813}" type="presParOf" srcId="{BB8F83F2-8296-4805-93AC-6BD86D3EF664}" destId="{66BBCECA-3A6D-4327-A444-EC6F87AF13E8}" srcOrd="16" destOrd="0" presId="urn:microsoft.com/office/officeart/2005/8/layout/process4"/>
    <dgm:cxn modelId="{2FE32D6E-0077-47D2-9A60-9702B11C2673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</a:t>
          </a:r>
          <a:endParaRPr lang="pl-PL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3174FDE1-4C72-4937-860A-4F79BA47A638}" type="presOf" srcId="{63DF5E92-6CE0-4F2F-BCB6-51097AAE5B2C}" destId="{C0051EE2-6E3E-431F-A3B3-1D632E55B56A}" srcOrd="0" destOrd="0" presId="urn:microsoft.com/office/officeart/2005/8/layout/process4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763305DB-1E66-4560-AA50-32FE93B3ADE8}" type="presOf" srcId="{953BBAC0-0D61-4753-8FAC-C4463798BD6A}" destId="{BB8F83F2-8296-4805-93AC-6BD86D3EF664}" srcOrd="0" destOrd="0" presId="urn:microsoft.com/office/officeart/2005/8/layout/process4"/>
    <dgm:cxn modelId="{8990EC60-A12F-4AAA-B3BE-C63BBAE73A7C}" type="presOf" srcId="{45F67023-41D7-4F6E-985F-F068B8D6E5ED}" destId="{4B3C45EC-F893-4238-BEEE-932B77B23945}" srcOrd="0" destOrd="0" presId="urn:microsoft.com/office/officeart/2005/8/layout/process4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3A63517F-FC80-4DA2-8204-2D4827038AD6}" type="presOf" srcId="{3DB41DB8-99C1-4E7E-A96D-005198818B74}" destId="{DFEA6F72-17AF-4D9F-B03C-29CC4159B8A8}" srcOrd="0" destOrd="0" presId="urn:microsoft.com/office/officeart/2005/8/layout/process4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4FDFDE14-F921-4774-8BC3-C4AAA9743329}" type="presOf" srcId="{881A0901-F7F5-4C95-B598-005D5002C65A}" destId="{364470D0-B50B-461F-A92A-34623BDA6DBB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E8C77276-53C5-46C4-895B-46EF91CC1F9D}" type="presOf" srcId="{A37B149F-8163-4A10-BF1B-02BBAC0F68B3}" destId="{AC0040B8-8846-4FD5-8BAB-46F77D149BDB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38740D1B-6D29-45E5-9F6E-D447F915A917}" type="presOf" srcId="{0E879F9C-FE41-488A-9386-6D7D55F650C0}" destId="{FDD8A992-9C3C-4669-BE1D-C87C1409880E}" srcOrd="0" destOrd="0" presId="urn:microsoft.com/office/officeart/2005/8/layout/process4"/>
    <dgm:cxn modelId="{BCFEAC2A-6492-487E-8B8A-46EB50F58E52}" type="presOf" srcId="{DA51129F-F901-43E4-A156-97C0A3912781}" destId="{7C7E13EC-F798-4DB4-8BC6-2818601A95C2}" srcOrd="0" destOrd="0" presId="urn:microsoft.com/office/officeart/2005/8/layout/process4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84393712-C2D9-47A9-929E-11DDDA04BAFE}" type="presOf" srcId="{29E05C49-11FF-4BFB-948C-7DCBFFE97A00}" destId="{9E267C45-7891-488B-B826-ECA704F173B6}" srcOrd="0" destOrd="0" presId="urn:microsoft.com/office/officeart/2005/8/layout/process4"/>
    <dgm:cxn modelId="{B4D0A4F9-849F-4686-A0DA-4C3BE743CDAF}" type="presOf" srcId="{81AD1114-C477-4E0F-8B5E-7FE2393D4276}" destId="{519D6E28-E790-41F3-9DDA-FEC82FA5D97C}" srcOrd="0" destOrd="0" presId="urn:microsoft.com/office/officeart/2005/8/layout/process4"/>
    <dgm:cxn modelId="{2918BB8E-D694-4875-A52C-BF5F3B295C2B}" type="presParOf" srcId="{BB8F83F2-8296-4805-93AC-6BD86D3EF664}" destId="{11A60308-2236-488B-BE31-68E2B4F2F751}" srcOrd="0" destOrd="0" presId="urn:microsoft.com/office/officeart/2005/8/layout/process4"/>
    <dgm:cxn modelId="{2DBE3938-A0F1-4BA1-AECB-CC45F805D784}" type="presParOf" srcId="{11A60308-2236-488B-BE31-68E2B4F2F751}" destId="{9E267C45-7891-488B-B826-ECA704F173B6}" srcOrd="0" destOrd="0" presId="urn:microsoft.com/office/officeart/2005/8/layout/process4"/>
    <dgm:cxn modelId="{5B360509-6685-4712-97A7-0FDDD9E94B74}" type="presParOf" srcId="{BB8F83F2-8296-4805-93AC-6BD86D3EF664}" destId="{D4BE1FA7-F078-4B42-A614-C88715D1C40A}" srcOrd="1" destOrd="0" presId="urn:microsoft.com/office/officeart/2005/8/layout/process4"/>
    <dgm:cxn modelId="{19B10C75-EA1C-4188-94BE-57281C5EB1F4}" type="presParOf" srcId="{BB8F83F2-8296-4805-93AC-6BD86D3EF664}" destId="{66A40FAA-C840-4181-A1E1-F2F849FDDE9B}" srcOrd="2" destOrd="0" presId="urn:microsoft.com/office/officeart/2005/8/layout/process4"/>
    <dgm:cxn modelId="{AFE75CAF-AA89-4079-A7C7-0DCC534CFFE5}" type="presParOf" srcId="{66A40FAA-C840-4181-A1E1-F2F849FDDE9B}" destId="{DFEA6F72-17AF-4D9F-B03C-29CC4159B8A8}" srcOrd="0" destOrd="0" presId="urn:microsoft.com/office/officeart/2005/8/layout/process4"/>
    <dgm:cxn modelId="{107B719A-5765-40CB-8BEA-53460A3B7945}" type="presParOf" srcId="{BB8F83F2-8296-4805-93AC-6BD86D3EF664}" destId="{7E6A5405-E42E-48F6-81DB-B0E16E1AF0DB}" srcOrd="3" destOrd="0" presId="urn:microsoft.com/office/officeart/2005/8/layout/process4"/>
    <dgm:cxn modelId="{43540F0F-32F7-4576-B883-85C4AD0EE423}" type="presParOf" srcId="{BB8F83F2-8296-4805-93AC-6BD86D3EF664}" destId="{1C9CBF71-205B-442A-892E-028543C767E9}" srcOrd="4" destOrd="0" presId="urn:microsoft.com/office/officeart/2005/8/layout/process4"/>
    <dgm:cxn modelId="{D771511D-52F2-4533-BB7D-9D29035086AF}" type="presParOf" srcId="{1C9CBF71-205B-442A-892E-028543C767E9}" destId="{7C7E13EC-F798-4DB4-8BC6-2818601A95C2}" srcOrd="0" destOrd="0" presId="urn:microsoft.com/office/officeart/2005/8/layout/process4"/>
    <dgm:cxn modelId="{CFA6E583-AE1D-4BA6-AF04-7F891CDACFD4}" type="presParOf" srcId="{BB8F83F2-8296-4805-93AC-6BD86D3EF664}" destId="{E4ADBE72-64E4-4E40-B607-CE1547D035A4}" srcOrd="5" destOrd="0" presId="urn:microsoft.com/office/officeart/2005/8/layout/process4"/>
    <dgm:cxn modelId="{80FB09E6-D48B-43F8-B46E-8A8ED3521847}" type="presParOf" srcId="{BB8F83F2-8296-4805-93AC-6BD86D3EF664}" destId="{9C49D939-B02E-444F-8CB3-5FCDDDC2B415}" srcOrd="6" destOrd="0" presId="urn:microsoft.com/office/officeart/2005/8/layout/process4"/>
    <dgm:cxn modelId="{FB91FBD0-560E-4BCB-B3F7-3E2615617A6B}" type="presParOf" srcId="{9C49D939-B02E-444F-8CB3-5FCDDDC2B415}" destId="{FDD8A992-9C3C-4669-BE1D-C87C1409880E}" srcOrd="0" destOrd="0" presId="urn:microsoft.com/office/officeart/2005/8/layout/process4"/>
    <dgm:cxn modelId="{AFDA8571-D884-419D-8742-F2D9FB1BFA31}" type="presParOf" srcId="{BB8F83F2-8296-4805-93AC-6BD86D3EF664}" destId="{E3719B30-9E9F-44E7-B8DA-6215C58F12DA}" srcOrd="7" destOrd="0" presId="urn:microsoft.com/office/officeart/2005/8/layout/process4"/>
    <dgm:cxn modelId="{F222DFC5-7F89-4B85-80BF-8C1E4E6D604C}" type="presParOf" srcId="{BB8F83F2-8296-4805-93AC-6BD86D3EF664}" destId="{1890CD4B-EF60-4557-9760-439433C026A8}" srcOrd="8" destOrd="0" presId="urn:microsoft.com/office/officeart/2005/8/layout/process4"/>
    <dgm:cxn modelId="{723A66F5-2925-4E21-8144-01A1D875E747}" type="presParOf" srcId="{1890CD4B-EF60-4557-9760-439433C026A8}" destId="{364470D0-B50B-461F-A92A-34623BDA6DBB}" srcOrd="0" destOrd="0" presId="urn:microsoft.com/office/officeart/2005/8/layout/process4"/>
    <dgm:cxn modelId="{5934D0C4-D227-46C9-9FA0-B7D07CE7C7C7}" type="presParOf" srcId="{BB8F83F2-8296-4805-93AC-6BD86D3EF664}" destId="{E3F61A2D-9824-403E-9C6C-BC46A152C557}" srcOrd="9" destOrd="0" presId="urn:microsoft.com/office/officeart/2005/8/layout/process4"/>
    <dgm:cxn modelId="{D7240926-04B1-4F93-9338-711FB239A4B4}" type="presParOf" srcId="{BB8F83F2-8296-4805-93AC-6BD86D3EF664}" destId="{FA4C6BBF-8147-4568-805A-62A07C1188FB}" srcOrd="10" destOrd="0" presId="urn:microsoft.com/office/officeart/2005/8/layout/process4"/>
    <dgm:cxn modelId="{BA34658C-5EE1-4D1C-A15D-E12522C9AF69}" type="presParOf" srcId="{FA4C6BBF-8147-4568-805A-62A07C1188FB}" destId="{AC0040B8-8846-4FD5-8BAB-46F77D149BDB}" srcOrd="0" destOrd="0" presId="urn:microsoft.com/office/officeart/2005/8/layout/process4"/>
    <dgm:cxn modelId="{094F72CD-9A3A-4954-A0F8-1FA35E5A917D}" type="presParOf" srcId="{BB8F83F2-8296-4805-93AC-6BD86D3EF664}" destId="{9301EEAD-7366-4B24-80FC-0A177E9EB662}" srcOrd="11" destOrd="0" presId="urn:microsoft.com/office/officeart/2005/8/layout/process4"/>
    <dgm:cxn modelId="{82DC34E4-47DA-4D11-9772-45273B339DF5}" type="presParOf" srcId="{BB8F83F2-8296-4805-93AC-6BD86D3EF664}" destId="{BCC06A43-9F01-4E57-AAD2-947F2B61148A}" srcOrd="12" destOrd="0" presId="urn:microsoft.com/office/officeart/2005/8/layout/process4"/>
    <dgm:cxn modelId="{9D1AEDC5-DE66-4ABF-A732-F445DF04E9B8}" type="presParOf" srcId="{BCC06A43-9F01-4E57-AAD2-947F2B61148A}" destId="{519D6E28-E790-41F3-9DDA-FEC82FA5D97C}" srcOrd="0" destOrd="0" presId="urn:microsoft.com/office/officeart/2005/8/layout/process4"/>
    <dgm:cxn modelId="{67BCC879-0B25-494D-B950-7F2F648364CA}" type="presParOf" srcId="{BB8F83F2-8296-4805-93AC-6BD86D3EF664}" destId="{368F7E44-A411-4CD2-9CFB-80C1F9878121}" srcOrd="13" destOrd="0" presId="urn:microsoft.com/office/officeart/2005/8/layout/process4"/>
    <dgm:cxn modelId="{F6BBBA19-9EDD-4A4A-A976-9D72690DA4FA}" type="presParOf" srcId="{BB8F83F2-8296-4805-93AC-6BD86D3EF664}" destId="{2F89AC31-800C-4C08-86D0-8FCB93E0B5B4}" srcOrd="14" destOrd="0" presId="urn:microsoft.com/office/officeart/2005/8/layout/process4"/>
    <dgm:cxn modelId="{8D3B25E3-E091-480F-9274-5680462E1B26}" type="presParOf" srcId="{2F89AC31-800C-4C08-86D0-8FCB93E0B5B4}" destId="{4B3C45EC-F893-4238-BEEE-932B77B23945}" srcOrd="0" destOrd="0" presId="urn:microsoft.com/office/officeart/2005/8/layout/process4"/>
    <dgm:cxn modelId="{D198FEB7-71C4-462B-B5E7-5FBB613B0169}" type="presParOf" srcId="{BB8F83F2-8296-4805-93AC-6BD86D3EF664}" destId="{237A30F4-F699-4988-AD94-3A6B8369169F}" srcOrd="15" destOrd="0" presId="urn:microsoft.com/office/officeart/2005/8/layout/process4"/>
    <dgm:cxn modelId="{CC33E00A-6CDA-400C-AA6A-D172E68208E0}" type="presParOf" srcId="{BB8F83F2-8296-4805-93AC-6BD86D3EF664}" destId="{66BBCECA-3A6D-4327-A444-EC6F87AF13E8}" srcOrd="16" destOrd="0" presId="urn:microsoft.com/office/officeart/2005/8/layout/process4"/>
    <dgm:cxn modelId="{AC7122F4-2D6C-42D8-8E89-EEC86582D19F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19D44-9365-4749-9582-35CAF0BBA81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4683708-ED53-4474-B33E-52B75EEB38E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§ 1. </a:t>
          </a:r>
          <a:r>
            <a:rPr lang="pl-PL" sz="18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Kto</a:t>
          </a:r>
          <a:r>
            <a:rPr lang="pl-PL" sz="18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 człowiekowi  znajdującemu się w położeniu grożącym bezpośrednim niebezpieczeństwem utraty życia albo ciężkiego uszczerbku na zdrowiu </a:t>
          </a:r>
          <a:r>
            <a:rPr lang="pl-PL" sz="18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nie udziela </a:t>
          </a:r>
          <a:r>
            <a:rPr lang="pl-PL" sz="18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pomocy, mogąc jej udzielić bez narażenia siebie lub innej osoby na niebezpieczeństwo utraty życia albo ciężkiego uszczerbku na zdrowiu, podlega </a:t>
          </a:r>
          <a:r>
            <a:rPr lang="pl-PL" sz="18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karze pozbawienia wolności do lat 3. </a:t>
          </a:r>
          <a:endParaRPr lang="en-US" sz="1800" dirty="0" smtClean="0">
            <a:solidFill>
              <a:srgbClr val="FF0000"/>
            </a:solidFill>
            <a:latin typeface="+mn-lt"/>
            <a:ea typeface="+mj-ea"/>
            <a:cs typeface="+mj-cs"/>
          </a:endParaRPr>
        </a:p>
      </dgm:t>
    </dgm:pt>
    <dgm:pt modelId="{BFD93BE2-260C-4D17-A133-DDC79FFF3184}" type="parTrans" cxnId="{DD640BA2-8D77-468C-8BD4-E5ABB530B395}">
      <dgm:prSet/>
      <dgm:spPr/>
      <dgm:t>
        <a:bodyPr/>
        <a:lstStyle/>
        <a:p>
          <a:endParaRPr lang="pl-PL"/>
        </a:p>
      </dgm:t>
    </dgm:pt>
    <dgm:pt modelId="{D8D8730A-B524-4607-BA04-D96A6390DD10}" type="sibTrans" cxnId="{DD640BA2-8D77-468C-8BD4-E5ABB530B395}">
      <dgm:prSet/>
      <dgm:spPr/>
      <dgm:t>
        <a:bodyPr/>
        <a:lstStyle/>
        <a:p>
          <a:endParaRPr lang="pl-PL"/>
        </a:p>
      </dgm:t>
    </dgm:pt>
    <dgm:pt modelId="{A0B2D40C-24CC-4F4B-B42B-831D62EDDB1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b="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§ 2</a:t>
          </a:r>
          <a:r>
            <a:rPr lang="pl-PL" sz="1800" b="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. Nie popełnia przestępstwa, kto nie udziela pomocy, do której jest konieczne poddanie się zabiegowi lekarskiemu albo w </a:t>
          </a:r>
          <a:r>
            <a:rPr lang="pl-PL" sz="1800" b="0" dirty="0" smtClean="0">
              <a:solidFill>
                <a:srgbClr val="008000"/>
              </a:solidFill>
              <a:latin typeface="+mn-lt"/>
            </a:rPr>
            <a:t>warunkach</a:t>
          </a:r>
          <a:r>
            <a:rPr lang="pl-PL" sz="1800" b="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, w których możliwa jest niezwłoczna pomoc ze strony instytucji lub osoby do tego powołanej</a:t>
          </a:r>
          <a:r>
            <a:rPr lang="pl-PL" sz="2000" b="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. </a:t>
          </a:r>
          <a:endParaRPr lang="en-US" sz="2000" b="0" dirty="0" smtClean="0">
            <a:solidFill>
              <a:srgbClr val="008000"/>
            </a:solidFill>
            <a:latin typeface="+mn-lt"/>
          </a:endParaRPr>
        </a:p>
      </dgm:t>
    </dgm:pt>
    <dgm:pt modelId="{F2EE76DF-DA7A-40E8-A222-D22EF093AF49}" type="parTrans" cxnId="{8882CE02-EDDE-4241-90B8-3EAB42E3B8D0}">
      <dgm:prSet/>
      <dgm:spPr/>
      <dgm:t>
        <a:bodyPr/>
        <a:lstStyle/>
        <a:p>
          <a:endParaRPr lang="pl-PL"/>
        </a:p>
      </dgm:t>
    </dgm:pt>
    <dgm:pt modelId="{F1EA5256-7BA5-4A1C-9755-13E9340B2B24}" type="sibTrans" cxnId="{8882CE02-EDDE-4241-90B8-3EAB42E3B8D0}">
      <dgm:prSet/>
      <dgm:spPr/>
      <dgm:t>
        <a:bodyPr/>
        <a:lstStyle/>
        <a:p>
          <a:endParaRPr lang="pl-PL"/>
        </a:p>
      </dgm:t>
    </dgm:pt>
    <dgm:pt modelId="{656C9A4D-79B6-4DAB-9B65-C6536282127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800" dirty="0" smtClean="0">
              <a:solidFill>
                <a:srgbClr val="008000"/>
              </a:solidFill>
            </a:rPr>
            <a:t>Kodeks karny Art. 162.</a:t>
          </a:r>
          <a:endParaRPr lang="en-US" sz="1800" dirty="0" smtClean="0">
            <a:solidFill>
              <a:srgbClr val="008000"/>
            </a:solidFill>
            <a:latin typeface="+mn-lt"/>
            <a:ea typeface="+mj-ea"/>
            <a:cs typeface="+mj-cs"/>
          </a:endParaRPr>
        </a:p>
      </dgm:t>
    </dgm:pt>
    <dgm:pt modelId="{AE01A532-C723-4893-9790-63AFCA8A64CA}" type="parTrans" cxnId="{348660D7-8E86-40E8-82ED-C500DD962E9C}">
      <dgm:prSet/>
      <dgm:spPr/>
      <dgm:t>
        <a:bodyPr/>
        <a:lstStyle/>
        <a:p>
          <a:endParaRPr lang="pl-PL"/>
        </a:p>
      </dgm:t>
    </dgm:pt>
    <dgm:pt modelId="{46401AC1-D509-46E3-B2FF-5B0AF10E07B7}" type="sibTrans" cxnId="{348660D7-8E86-40E8-82ED-C500DD962E9C}">
      <dgm:prSet/>
      <dgm:spPr/>
      <dgm:t>
        <a:bodyPr/>
        <a:lstStyle/>
        <a:p>
          <a:endParaRPr lang="pl-PL"/>
        </a:p>
      </dgm:t>
    </dgm:pt>
    <dgm:pt modelId="{E16C8911-8ABC-4D89-8671-F6EFB4A48AB6}">
      <dgm:prSet custT="1"/>
      <dgm:spPr/>
      <dgm:t>
        <a:bodyPr/>
        <a:lstStyle/>
        <a:p>
          <a:r>
            <a:rPr lang="pl-PL" sz="1600" dirty="0" smtClean="0">
              <a:solidFill>
                <a:srgbClr val="008000"/>
              </a:solidFill>
            </a:rPr>
            <a:t>Podstawy prawne:</a:t>
          </a:r>
          <a:endParaRPr lang="en-US" sz="1600" dirty="0" smtClean="0">
            <a:solidFill>
              <a:srgbClr val="008000"/>
            </a:solidFill>
            <a:latin typeface="+mn-lt"/>
            <a:ea typeface="+mj-ea"/>
            <a:cs typeface="+mj-cs"/>
          </a:endParaRPr>
        </a:p>
      </dgm:t>
    </dgm:pt>
    <dgm:pt modelId="{D5D78657-6943-4213-9E14-38D698A4CBE0}" type="parTrans" cxnId="{254CEF84-3BAB-4A8D-9E49-0F6D366EC9F2}">
      <dgm:prSet/>
      <dgm:spPr/>
    </dgm:pt>
    <dgm:pt modelId="{D4C659B2-4679-476A-81A6-4C8B02213FA0}" type="sibTrans" cxnId="{254CEF84-3BAB-4A8D-9E49-0F6D366EC9F2}">
      <dgm:prSet/>
      <dgm:spPr/>
    </dgm:pt>
    <dgm:pt modelId="{1415F640-C0EA-46C5-B2BA-045BE46B7F6F}" type="pres">
      <dgm:prSet presAssocID="{20419D44-9365-4749-9582-35CAF0BBA8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7BD3023-232F-4206-AF7E-5A74C190FD65}" type="pres">
      <dgm:prSet presAssocID="{E16C8911-8ABC-4D89-8671-F6EFB4A48AB6}" presName="parentText" presStyleLbl="node1" presStyleIdx="0" presStyleCnt="4" custScaleY="30147" custLinFactY="-7602" custLinFactNeighborX="-7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E7F527-1970-4CDA-9A30-5949513A586A}" type="pres">
      <dgm:prSet presAssocID="{D4C659B2-4679-476A-81A6-4C8B02213FA0}" presName="spacer" presStyleCnt="0"/>
      <dgm:spPr/>
    </dgm:pt>
    <dgm:pt modelId="{7683E1A9-C0C8-4EA8-8ED9-A7970A1F4ED7}" type="pres">
      <dgm:prSet presAssocID="{656C9A4D-79B6-4DAB-9B65-C65362821278}" presName="parentText" presStyleLbl="node1" presStyleIdx="1" presStyleCnt="4" custScaleY="6697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AED45D-4417-483A-9252-64C097BDBB6A}" type="pres">
      <dgm:prSet presAssocID="{46401AC1-D509-46E3-B2FF-5B0AF10E07B7}" presName="spacer" presStyleCnt="0"/>
      <dgm:spPr/>
    </dgm:pt>
    <dgm:pt modelId="{B6918E46-73BE-4A82-A478-5ECA9CF74CD7}" type="pres">
      <dgm:prSet presAssocID="{64683708-ED53-4474-B33E-52B75EEB38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B26107-B954-4DAC-A5CC-0D56992656FD}" type="pres">
      <dgm:prSet presAssocID="{D8D8730A-B524-4607-BA04-D96A6390DD10}" presName="spacer" presStyleCnt="0"/>
      <dgm:spPr/>
    </dgm:pt>
    <dgm:pt modelId="{335B4CDD-52C7-45E4-B127-545D5D19E91C}" type="pres">
      <dgm:prSet presAssocID="{A0B2D40C-24CC-4F4B-B42B-831D62EDDB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640BA2-8D77-468C-8BD4-E5ABB530B395}" srcId="{20419D44-9365-4749-9582-35CAF0BBA81B}" destId="{64683708-ED53-4474-B33E-52B75EEB38E7}" srcOrd="2" destOrd="0" parTransId="{BFD93BE2-260C-4D17-A133-DDC79FFF3184}" sibTransId="{D8D8730A-B524-4607-BA04-D96A6390DD10}"/>
    <dgm:cxn modelId="{85004DCD-BDAD-4A78-8A44-55ED0670CE40}" type="presOf" srcId="{A0B2D40C-24CC-4F4B-B42B-831D62EDDB15}" destId="{335B4CDD-52C7-45E4-B127-545D5D19E91C}" srcOrd="0" destOrd="0" presId="urn:microsoft.com/office/officeart/2005/8/layout/vList2"/>
    <dgm:cxn modelId="{254CEF84-3BAB-4A8D-9E49-0F6D366EC9F2}" srcId="{20419D44-9365-4749-9582-35CAF0BBA81B}" destId="{E16C8911-8ABC-4D89-8671-F6EFB4A48AB6}" srcOrd="0" destOrd="0" parTransId="{D5D78657-6943-4213-9E14-38D698A4CBE0}" sibTransId="{D4C659B2-4679-476A-81A6-4C8B02213FA0}"/>
    <dgm:cxn modelId="{348660D7-8E86-40E8-82ED-C500DD962E9C}" srcId="{20419D44-9365-4749-9582-35CAF0BBA81B}" destId="{656C9A4D-79B6-4DAB-9B65-C65362821278}" srcOrd="1" destOrd="0" parTransId="{AE01A532-C723-4893-9790-63AFCA8A64CA}" sibTransId="{46401AC1-D509-46E3-B2FF-5B0AF10E07B7}"/>
    <dgm:cxn modelId="{13640BAE-D94A-40C7-A0BE-1288C7E7651E}" type="presOf" srcId="{656C9A4D-79B6-4DAB-9B65-C65362821278}" destId="{7683E1A9-C0C8-4EA8-8ED9-A7970A1F4ED7}" srcOrd="0" destOrd="0" presId="urn:microsoft.com/office/officeart/2005/8/layout/vList2"/>
    <dgm:cxn modelId="{8882CE02-EDDE-4241-90B8-3EAB42E3B8D0}" srcId="{20419D44-9365-4749-9582-35CAF0BBA81B}" destId="{A0B2D40C-24CC-4F4B-B42B-831D62EDDB15}" srcOrd="3" destOrd="0" parTransId="{F2EE76DF-DA7A-40E8-A222-D22EF093AF49}" sibTransId="{F1EA5256-7BA5-4A1C-9755-13E9340B2B24}"/>
    <dgm:cxn modelId="{D87E5F33-3C03-44E3-ABCA-93186D6F5E29}" type="presOf" srcId="{20419D44-9365-4749-9582-35CAF0BBA81B}" destId="{1415F640-C0EA-46C5-B2BA-045BE46B7F6F}" srcOrd="0" destOrd="0" presId="urn:microsoft.com/office/officeart/2005/8/layout/vList2"/>
    <dgm:cxn modelId="{8E59F13D-2F96-408D-AD46-1FDC4C563BB4}" type="presOf" srcId="{64683708-ED53-4474-B33E-52B75EEB38E7}" destId="{B6918E46-73BE-4A82-A478-5ECA9CF74CD7}" srcOrd="0" destOrd="0" presId="urn:microsoft.com/office/officeart/2005/8/layout/vList2"/>
    <dgm:cxn modelId="{74CE814D-C16D-4B3F-A502-EC6EBCD00307}" type="presOf" srcId="{E16C8911-8ABC-4D89-8671-F6EFB4A48AB6}" destId="{B7BD3023-232F-4206-AF7E-5A74C190FD65}" srcOrd="0" destOrd="0" presId="urn:microsoft.com/office/officeart/2005/8/layout/vList2"/>
    <dgm:cxn modelId="{FCC52BA4-E622-447B-8F86-1E5952C428FC}" type="presParOf" srcId="{1415F640-C0EA-46C5-B2BA-045BE46B7F6F}" destId="{B7BD3023-232F-4206-AF7E-5A74C190FD65}" srcOrd="0" destOrd="0" presId="urn:microsoft.com/office/officeart/2005/8/layout/vList2"/>
    <dgm:cxn modelId="{F5BD7776-14F9-4A56-B3CB-DF6BC9246EBF}" type="presParOf" srcId="{1415F640-C0EA-46C5-B2BA-045BE46B7F6F}" destId="{60E7F527-1970-4CDA-9A30-5949513A586A}" srcOrd="1" destOrd="0" presId="urn:microsoft.com/office/officeart/2005/8/layout/vList2"/>
    <dgm:cxn modelId="{B7E7777D-BF1D-424B-876C-EE0EEA2F0370}" type="presParOf" srcId="{1415F640-C0EA-46C5-B2BA-045BE46B7F6F}" destId="{7683E1A9-C0C8-4EA8-8ED9-A7970A1F4ED7}" srcOrd="2" destOrd="0" presId="urn:microsoft.com/office/officeart/2005/8/layout/vList2"/>
    <dgm:cxn modelId="{72527EA6-3186-47BD-B6A6-922D373A4A77}" type="presParOf" srcId="{1415F640-C0EA-46C5-B2BA-045BE46B7F6F}" destId="{25AED45D-4417-483A-9252-64C097BDBB6A}" srcOrd="3" destOrd="0" presId="urn:microsoft.com/office/officeart/2005/8/layout/vList2"/>
    <dgm:cxn modelId="{D04673B4-D090-4522-BB21-D3E4F8C233DC}" type="presParOf" srcId="{1415F640-C0EA-46C5-B2BA-045BE46B7F6F}" destId="{B6918E46-73BE-4A82-A478-5ECA9CF74CD7}" srcOrd="4" destOrd="0" presId="urn:microsoft.com/office/officeart/2005/8/layout/vList2"/>
    <dgm:cxn modelId="{00E27255-F3C6-4E20-A535-85EAC905370E}" type="presParOf" srcId="{1415F640-C0EA-46C5-B2BA-045BE46B7F6F}" destId="{02B26107-B954-4DAC-A5CC-0D56992656FD}" srcOrd="5" destOrd="0" presId="urn:microsoft.com/office/officeart/2005/8/layout/vList2"/>
    <dgm:cxn modelId="{FA66E09E-B869-42B6-B927-F5DE8D03416D}" type="presParOf" srcId="{1415F640-C0EA-46C5-B2BA-045BE46B7F6F}" destId="{335B4CDD-52C7-45E4-B127-545D5D19E9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66228-D8C2-46CF-BED1-A23A4B5B5E7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9274733-1649-45ED-802F-58ED225ECE58}">
      <dgm:prSet/>
      <dgm:spPr/>
      <dgm:t>
        <a:bodyPr/>
        <a:lstStyle/>
        <a:p>
          <a:pPr rtl="0"/>
          <a:r>
            <a:rPr lang="pl-PL" dirty="0" smtClean="0">
              <a:solidFill>
                <a:srgbClr val="008000"/>
              </a:solidFill>
            </a:rPr>
            <a:t>Podstawy prawne:</a:t>
          </a:r>
          <a:endParaRPr lang="en-US" dirty="0">
            <a:solidFill>
              <a:srgbClr val="008000"/>
            </a:solidFill>
          </a:endParaRPr>
        </a:p>
      </dgm:t>
    </dgm:pt>
    <dgm:pt modelId="{C43E32E3-9C29-48BF-8696-0225DD5550FC}" type="parTrans" cxnId="{8B36E694-C4BC-45D6-A126-E0820690BBB7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1671BA9C-D41D-44DE-B836-3F60D77695F3}" type="sibTrans" cxnId="{8B36E694-C4BC-45D6-A126-E0820690BBB7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431C2A16-6500-43D0-92B1-E7E1E1BC74CE}">
      <dgm:prSet/>
      <dgm:spPr/>
      <dgm:t>
        <a:bodyPr/>
        <a:lstStyle/>
        <a:p>
          <a:pPr rtl="0"/>
          <a:r>
            <a:rPr lang="pl-PL" dirty="0" smtClean="0">
              <a:solidFill>
                <a:srgbClr val="008000"/>
              </a:solidFill>
            </a:rPr>
            <a:t>Prawo o ruchu drogowym </a:t>
          </a:r>
          <a:endParaRPr lang="en-US" dirty="0">
            <a:solidFill>
              <a:srgbClr val="008000"/>
            </a:solidFill>
          </a:endParaRPr>
        </a:p>
      </dgm:t>
    </dgm:pt>
    <dgm:pt modelId="{57702CD1-8147-4FA6-9A99-F3E234D4E7D2}" type="parTrans" cxnId="{806D6276-3F50-411E-8C9E-3B26EE4F5675}">
      <dgm:prSet/>
      <dgm:spPr/>
      <dgm:t>
        <a:bodyPr/>
        <a:lstStyle/>
        <a:p>
          <a:endParaRPr lang="pl-PL"/>
        </a:p>
      </dgm:t>
    </dgm:pt>
    <dgm:pt modelId="{941BDCE8-AAB5-409D-A462-CA0AC558413F}" type="sibTrans" cxnId="{806D6276-3F50-411E-8C9E-3B26EE4F5675}">
      <dgm:prSet/>
      <dgm:spPr/>
      <dgm:t>
        <a:bodyPr/>
        <a:lstStyle/>
        <a:p>
          <a:endParaRPr lang="pl-PL"/>
        </a:p>
      </dgm:t>
    </dgm:pt>
    <dgm:pt modelId="{9950A1E9-AD20-4564-AEC0-026807CEAE22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1</a:t>
          </a:r>
          <a:r>
            <a:rPr kumimoji="1" lang="pl-PL" b="1" dirty="0" smtClean="0">
              <a:solidFill>
                <a:srgbClr val="008000"/>
              </a:solidFill>
            </a:rPr>
            <a:t>. </a:t>
          </a:r>
          <a:r>
            <a:rPr kumimoji="1" lang="pl-PL" b="1" dirty="0" smtClean="0">
              <a:solidFill>
                <a:srgbClr val="FF0000"/>
              </a:solidFill>
            </a:rPr>
            <a:t>zatrzymać</a:t>
          </a:r>
          <a:r>
            <a:rPr kumimoji="1" lang="pl-PL" b="1" dirty="0" smtClean="0">
              <a:solidFill>
                <a:srgbClr val="008000"/>
              </a:solidFill>
            </a:rPr>
            <a:t> </a:t>
          </a:r>
          <a:r>
            <a:rPr kumimoji="1" lang="pl-PL" dirty="0" smtClean="0">
              <a:solidFill>
                <a:srgbClr val="008000"/>
              </a:solidFill>
            </a:rPr>
            <a:t>pojazd, nie powodując przy tym zagrożenia bezpieczeństwa ruchu drogowego, </a:t>
          </a:r>
          <a:endParaRPr kumimoji="1" lang="en-US" dirty="0">
            <a:solidFill>
              <a:srgbClr val="008000"/>
            </a:solidFill>
          </a:endParaRPr>
        </a:p>
      </dgm:t>
    </dgm:pt>
    <dgm:pt modelId="{3218C729-35A7-4EA3-B190-4C16B5ECDA72}" type="parTrans" cxnId="{D43BB10C-D5A5-4495-988B-929BFB664CF3}">
      <dgm:prSet/>
      <dgm:spPr/>
      <dgm:t>
        <a:bodyPr/>
        <a:lstStyle/>
        <a:p>
          <a:endParaRPr lang="pl-PL"/>
        </a:p>
      </dgm:t>
    </dgm:pt>
    <dgm:pt modelId="{9425E996-37F1-4488-BB09-C0B974E8A9C9}" type="sibTrans" cxnId="{D43BB10C-D5A5-4495-988B-929BFB664CF3}">
      <dgm:prSet/>
      <dgm:spPr/>
      <dgm:t>
        <a:bodyPr/>
        <a:lstStyle/>
        <a:p>
          <a:endParaRPr lang="pl-PL"/>
        </a:p>
      </dgm:t>
    </dgm:pt>
    <dgm:pt modelId="{7E123BB0-05A7-40C1-AF10-A993A2054F7A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2. podjąć odpowiednie środki w celu zapewnienia bezpieczeństwa ruchu w miejscu wypadku, </a:t>
          </a:r>
          <a:endParaRPr kumimoji="1" lang="en-US" dirty="0">
            <a:solidFill>
              <a:srgbClr val="008000"/>
            </a:solidFill>
          </a:endParaRPr>
        </a:p>
      </dgm:t>
    </dgm:pt>
    <dgm:pt modelId="{83EB4423-D4D8-44E2-9042-1DA12C15DF5A}" type="parTrans" cxnId="{1FB71966-DB03-4024-ADD6-6495A84E7614}">
      <dgm:prSet/>
      <dgm:spPr/>
      <dgm:t>
        <a:bodyPr/>
        <a:lstStyle/>
        <a:p>
          <a:endParaRPr lang="pl-PL"/>
        </a:p>
      </dgm:t>
    </dgm:pt>
    <dgm:pt modelId="{61F1BA2D-93A5-42AD-84DA-4B0CF50C2C24}" type="sibTrans" cxnId="{1FB71966-DB03-4024-ADD6-6495A84E7614}">
      <dgm:prSet/>
      <dgm:spPr/>
      <dgm:t>
        <a:bodyPr/>
        <a:lstStyle/>
        <a:p>
          <a:endParaRPr lang="pl-PL"/>
        </a:p>
      </dgm:t>
    </dgm:pt>
    <dgm:pt modelId="{1423701B-1645-4865-8A16-27570B7D0583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3. niezwłocznie usunąć pojazd z miejsca wypadku, aby nie powodował zagrożenia lub tamowania ruchu, jeżeli nie ma zabitego lub rannego, </a:t>
          </a:r>
          <a:endParaRPr kumimoji="1" lang="en-US" dirty="0">
            <a:solidFill>
              <a:srgbClr val="008000"/>
            </a:solidFill>
          </a:endParaRPr>
        </a:p>
      </dgm:t>
    </dgm:pt>
    <dgm:pt modelId="{CF65CB4A-0BC9-4A02-8E13-0F60BE9A904A}" type="parTrans" cxnId="{95A2A3ED-2F4A-4268-9808-FBA46A25CB64}">
      <dgm:prSet/>
      <dgm:spPr/>
      <dgm:t>
        <a:bodyPr/>
        <a:lstStyle/>
        <a:p>
          <a:endParaRPr lang="pl-PL"/>
        </a:p>
      </dgm:t>
    </dgm:pt>
    <dgm:pt modelId="{CFBFE82C-7594-45B7-B70E-916314203ED5}" type="sibTrans" cxnId="{95A2A3ED-2F4A-4268-9808-FBA46A25CB64}">
      <dgm:prSet/>
      <dgm:spPr/>
      <dgm:t>
        <a:bodyPr/>
        <a:lstStyle/>
        <a:p>
          <a:endParaRPr lang="pl-PL"/>
        </a:p>
      </dgm:t>
    </dgm:pt>
    <dgm:pt modelId="{571CCE46-2643-4F07-B275-913E9F550F2A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4. podać swoje dane personalne, dane personalne właściciela lub posiadacza pojazdu oraz dane dotyczące zakładu ubezpieczeń, z którym zawarta jest umowa obowiązkowego ubezpieczenia odpowiedzialności cywilnej, na żądanie osoby uczestniczącej w wypadku. </a:t>
          </a:r>
          <a:endParaRPr kumimoji="1" lang="en-US" dirty="0">
            <a:solidFill>
              <a:srgbClr val="008000"/>
            </a:solidFill>
          </a:endParaRPr>
        </a:p>
      </dgm:t>
    </dgm:pt>
    <dgm:pt modelId="{48948FD2-BCC2-4E85-A6D4-3B0D0F45D495}" type="parTrans" cxnId="{CDCD85AA-6273-4053-8779-378CD60D6040}">
      <dgm:prSet/>
      <dgm:spPr/>
      <dgm:t>
        <a:bodyPr/>
        <a:lstStyle/>
        <a:p>
          <a:endParaRPr lang="pl-PL"/>
        </a:p>
      </dgm:t>
    </dgm:pt>
    <dgm:pt modelId="{C32F6BF9-F1C2-4675-A902-0C386A931E35}" type="sibTrans" cxnId="{CDCD85AA-6273-4053-8779-378CD60D6040}">
      <dgm:prSet/>
      <dgm:spPr/>
      <dgm:t>
        <a:bodyPr/>
        <a:lstStyle/>
        <a:p>
          <a:endParaRPr lang="pl-PL"/>
        </a:p>
      </dgm:t>
    </dgm:pt>
    <dgm:pt modelId="{96776E05-0846-455D-A76B-C273DC8C7529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Art. 44.2. Jeżeli w wypadku jest zabity lub ranny, kierujący pojazdem jest obowiązany ponadto: </a:t>
          </a:r>
          <a:endParaRPr kumimoji="1" lang="en-US" dirty="0">
            <a:solidFill>
              <a:srgbClr val="008000"/>
            </a:solidFill>
          </a:endParaRPr>
        </a:p>
      </dgm:t>
    </dgm:pt>
    <dgm:pt modelId="{0B306BED-FA43-4031-AB84-0CB026F2D087}" type="parTrans" cxnId="{DB1DF644-808B-44CF-B2FD-D759A2E6BF01}">
      <dgm:prSet/>
      <dgm:spPr/>
      <dgm:t>
        <a:bodyPr/>
        <a:lstStyle/>
        <a:p>
          <a:endParaRPr lang="pl-PL"/>
        </a:p>
      </dgm:t>
    </dgm:pt>
    <dgm:pt modelId="{5C6AA5E1-AB54-4511-8721-219354950B22}" type="sibTrans" cxnId="{DB1DF644-808B-44CF-B2FD-D759A2E6BF01}">
      <dgm:prSet/>
      <dgm:spPr/>
      <dgm:t>
        <a:bodyPr/>
        <a:lstStyle/>
        <a:p>
          <a:endParaRPr lang="pl-PL"/>
        </a:p>
      </dgm:t>
    </dgm:pt>
    <dgm:pt modelId="{4E085946-86BA-44CE-8629-760A79A5662A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1</a:t>
          </a:r>
          <a:r>
            <a:rPr kumimoji="1" lang="pl-PL" dirty="0" smtClean="0">
              <a:solidFill>
                <a:srgbClr val="FF0000"/>
              </a:solidFill>
            </a:rPr>
            <a:t>. </a:t>
          </a:r>
          <a:r>
            <a:rPr kumimoji="1" lang="pl-PL" b="1" dirty="0" smtClean="0">
              <a:solidFill>
                <a:srgbClr val="FF0000"/>
              </a:solidFill>
            </a:rPr>
            <a:t>udzielić niezbędnej pomocy ofiarom wypadku </a:t>
          </a:r>
          <a:r>
            <a:rPr kumimoji="1" lang="pl-PL" dirty="0" smtClean="0">
              <a:solidFill>
                <a:srgbClr val="FF0000"/>
              </a:solidFill>
            </a:rPr>
            <a:t>oraz </a:t>
          </a:r>
          <a:r>
            <a:rPr kumimoji="1" lang="pl-PL" b="1" dirty="0" smtClean="0">
              <a:solidFill>
                <a:srgbClr val="FF0000"/>
              </a:solidFill>
            </a:rPr>
            <a:t>wezwać </a:t>
          </a:r>
          <a:r>
            <a:rPr kumimoji="1" lang="pl-PL" dirty="0" smtClean="0">
              <a:solidFill>
                <a:srgbClr val="008000"/>
              </a:solidFill>
            </a:rPr>
            <a:t>pogotowie ratunkowe i Policję, </a:t>
          </a:r>
          <a:endParaRPr kumimoji="1" lang="en-US" dirty="0">
            <a:solidFill>
              <a:srgbClr val="008000"/>
            </a:solidFill>
          </a:endParaRPr>
        </a:p>
      </dgm:t>
    </dgm:pt>
    <dgm:pt modelId="{BACB0181-21AC-43B1-9D8F-2679FEF3847E}" type="parTrans" cxnId="{3F6CB3CA-D028-4E90-ACFF-AAD03B412A4F}">
      <dgm:prSet/>
      <dgm:spPr/>
      <dgm:t>
        <a:bodyPr/>
        <a:lstStyle/>
        <a:p>
          <a:endParaRPr lang="pl-PL"/>
        </a:p>
      </dgm:t>
    </dgm:pt>
    <dgm:pt modelId="{D6CF7C4D-ED15-41C3-AC62-E85B95C75F61}" type="sibTrans" cxnId="{3F6CB3CA-D028-4E90-ACFF-AAD03B412A4F}">
      <dgm:prSet/>
      <dgm:spPr/>
      <dgm:t>
        <a:bodyPr/>
        <a:lstStyle/>
        <a:p>
          <a:endParaRPr lang="pl-PL"/>
        </a:p>
      </dgm:t>
    </dgm:pt>
    <dgm:pt modelId="{4669EB9A-1B56-4359-8066-261D26022072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2. nie podejmować czynności, które mogłyby utrudnić ustalenie przebiegu wypadku, </a:t>
          </a:r>
          <a:endParaRPr kumimoji="1" lang="en-US" dirty="0">
            <a:solidFill>
              <a:srgbClr val="008000"/>
            </a:solidFill>
          </a:endParaRPr>
        </a:p>
      </dgm:t>
    </dgm:pt>
    <dgm:pt modelId="{62EF8042-B239-41C2-8137-EA12727708F4}" type="parTrans" cxnId="{91BFEA95-C01B-4BF8-A88C-AF6F2735B5F9}">
      <dgm:prSet/>
      <dgm:spPr/>
      <dgm:t>
        <a:bodyPr/>
        <a:lstStyle/>
        <a:p>
          <a:endParaRPr lang="pl-PL"/>
        </a:p>
      </dgm:t>
    </dgm:pt>
    <dgm:pt modelId="{2F9A5525-A021-4DA7-AFD6-86C66D473E86}" type="sibTrans" cxnId="{91BFEA95-C01B-4BF8-A88C-AF6F2735B5F9}">
      <dgm:prSet/>
      <dgm:spPr/>
      <dgm:t>
        <a:bodyPr/>
        <a:lstStyle/>
        <a:p>
          <a:endParaRPr lang="pl-PL"/>
        </a:p>
      </dgm:t>
    </dgm:pt>
    <dgm:pt modelId="{F89178EC-B541-41C9-BF15-B0160B5CFD9D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3</a:t>
          </a:r>
          <a:r>
            <a:rPr kumimoji="1" lang="pl-PL" b="1" dirty="0" smtClean="0">
              <a:solidFill>
                <a:srgbClr val="008000"/>
              </a:solidFill>
            </a:rPr>
            <a:t>. pozostać na miejscu </a:t>
          </a:r>
          <a:r>
            <a:rPr kumimoji="1" lang="pl-PL" dirty="0" smtClean="0">
              <a:solidFill>
                <a:srgbClr val="008000"/>
              </a:solidFill>
            </a:rPr>
            <a:t>wypadku, a jeżeli wezwanie pogotowia lub Policji wymaga oddalenia się - niezwłocznie powrócić na to miejsce. </a:t>
          </a:r>
          <a:endParaRPr kumimoji="1" lang="en-US" dirty="0">
            <a:solidFill>
              <a:srgbClr val="008000"/>
            </a:solidFill>
          </a:endParaRPr>
        </a:p>
      </dgm:t>
    </dgm:pt>
    <dgm:pt modelId="{5ADF0918-CFDD-417B-9A83-62CC80A0252D}" type="parTrans" cxnId="{DF4FB729-44CA-42FA-B5B1-B9F8F4E6A358}">
      <dgm:prSet/>
      <dgm:spPr/>
      <dgm:t>
        <a:bodyPr/>
        <a:lstStyle/>
        <a:p>
          <a:endParaRPr lang="pl-PL"/>
        </a:p>
      </dgm:t>
    </dgm:pt>
    <dgm:pt modelId="{87DFE66F-E6A2-4700-8126-E80458AEDA41}" type="sibTrans" cxnId="{DF4FB729-44CA-42FA-B5B1-B9F8F4E6A358}">
      <dgm:prSet/>
      <dgm:spPr/>
      <dgm:t>
        <a:bodyPr/>
        <a:lstStyle/>
        <a:p>
          <a:endParaRPr lang="pl-PL"/>
        </a:p>
      </dgm:t>
    </dgm:pt>
    <dgm:pt modelId="{00B5AE71-C5E0-4E76-9AAF-E877B0DD3F10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Art. 44.3. Przepisy ust. 1 i 2 stosuje się odpowiednio do innych osób uczestniczących w wypadku. </a:t>
          </a:r>
          <a:endParaRPr kumimoji="1" lang="en-US" dirty="0">
            <a:solidFill>
              <a:srgbClr val="008000"/>
            </a:solidFill>
          </a:endParaRPr>
        </a:p>
      </dgm:t>
    </dgm:pt>
    <dgm:pt modelId="{F8078694-B847-4B35-B79B-0E11F547152C}" type="parTrans" cxnId="{EAE0C8B8-053B-4F4C-A5FD-243B8F3F4A6C}">
      <dgm:prSet/>
      <dgm:spPr/>
      <dgm:t>
        <a:bodyPr/>
        <a:lstStyle/>
        <a:p>
          <a:endParaRPr lang="pl-PL"/>
        </a:p>
      </dgm:t>
    </dgm:pt>
    <dgm:pt modelId="{3A849907-E6D7-4606-9AF0-FA6E50CA9110}" type="sibTrans" cxnId="{EAE0C8B8-053B-4F4C-A5FD-243B8F3F4A6C}">
      <dgm:prSet/>
      <dgm:spPr/>
      <dgm:t>
        <a:bodyPr/>
        <a:lstStyle/>
        <a:p>
          <a:endParaRPr lang="pl-PL"/>
        </a:p>
      </dgm:t>
    </dgm:pt>
    <dgm:pt modelId="{EBAC5215-FC9A-4035-823A-B5E36624B901}">
      <dgm:prSet/>
      <dgm:spPr/>
      <dgm:t>
        <a:bodyPr/>
        <a:lstStyle/>
        <a:p>
          <a:pPr rtl="0"/>
          <a:r>
            <a:rPr kumimoji="1" lang="pl-PL" dirty="0" smtClean="0">
              <a:solidFill>
                <a:srgbClr val="008000"/>
              </a:solidFill>
            </a:rPr>
            <a:t>Art. 44.1. Kierujący pojazdem w razie uczestniczenia w wypadku drogowym jest obowiązany:</a:t>
          </a:r>
          <a:endParaRPr kumimoji="1" lang="en-US" dirty="0">
            <a:solidFill>
              <a:srgbClr val="008000"/>
            </a:solidFill>
          </a:endParaRPr>
        </a:p>
      </dgm:t>
    </dgm:pt>
    <dgm:pt modelId="{BA0EE1F2-11C6-443C-93EE-871604FAE528}" type="sibTrans" cxnId="{8C846E81-064E-432B-B2CE-5FE5DFF00C22}">
      <dgm:prSet/>
      <dgm:spPr/>
      <dgm:t>
        <a:bodyPr/>
        <a:lstStyle/>
        <a:p>
          <a:endParaRPr lang="pl-PL"/>
        </a:p>
      </dgm:t>
    </dgm:pt>
    <dgm:pt modelId="{1A09DBCE-548B-47C2-B180-DE808A04DFEF}" type="parTrans" cxnId="{8C846E81-064E-432B-B2CE-5FE5DFF00C22}">
      <dgm:prSet/>
      <dgm:spPr/>
      <dgm:t>
        <a:bodyPr/>
        <a:lstStyle/>
        <a:p>
          <a:endParaRPr lang="pl-PL"/>
        </a:p>
      </dgm:t>
    </dgm:pt>
    <dgm:pt modelId="{27140498-A1F1-4DBA-8AB4-A2D92073D693}" type="pres">
      <dgm:prSet presAssocID="{21966228-D8C2-46CF-BED1-A23A4B5B5E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7D9020-D118-4FEB-AF04-C7932852C389}" type="pres">
      <dgm:prSet presAssocID="{D9274733-1649-45ED-802F-58ED225ECE58}" presName="parentText" presStyleLbl="node1" presStyleIdx="0" presStyleCnt="5" custScaleY="64602" custLinFactY="-215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FA341B-4086-4D0A-B443-81B0CE03EA90}" type="pres">
      <dgm:prSet presAssocID="{1671BA9C-D41D-44DE-B836-3F60D77695F3}" presName="spacer" presStyleCnt="0"/>
      <dgm:spPr/>
    </dgm:pt>
    <dgm:pt modelId="{08C6E02E-7365-48D5-AFB2-1831076987FA}" type="pres">
      <dgm:prSet presAssocID="{431C2A16-6500-43D0-92B1-E7E1E1BC74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AB20A8-8F06-480B-B237-CEFCCE8770DF}" type="pres">
      <dgm:prSet presAssocID="{941BDCE8-AAB5-409D-A462-CA0AC558413F}" presName="spacer" presStyleCnt="0"/>
      <dgm:spPr/>
    </dgm:pt>
    <dgm:pt modelId="{1808ED46-31D4-4B52-A474-4C489140E875}" type="pres">
      <dgm:prSet presAssocID="{EBAC5215-FC9A-4035-823A-B5E36624B9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AF2688-739E-4535-B008-5DF582588B66}" type="pres">
      <dgm:prSet presAssocID="{EBAC5215-FC9A-4035-823A-B5E36624B90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D0E3D1-54F4-4B5C-88D2-1ECD92B0AE63}" type="pres">
      <dgm:prSet presAssocID="{96776E05-0846-455D-A76B-C273DC8C75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C8932B-4AB8-454A-A58F-37F549AF6C7E}" type="pres">
      <dgm:prSet presAssocID="{96776E05-0846-455D-A76B-C273DC8C752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54079-7A39-451F-A867-3CDD38E07FE4}" type="pres">
      <dgm:prSet presAssocID="{00B5AE71-C5E0-4E76-9AAF-E877B0DD3F1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6FA7BBF-5C64-45DD-8B6D-F7B71CE785A4}" type="presOf" srcId="{96776E05-0846-455D-A76B-C273DC8C7529}" destId="{5FD0E3D1-54F4-4B5C-88D2-1ECD92B0AE63}" srcOrd="0" destOrd="0" presId="urn:microsoft.com/office/officeart/2005/8/layout/vList2"/>
    <dgm:cxn modelId="{EEA8409A-2B29-4F75-B06E-B2CE4CB41F95}" type="presOf" srcId="{7E123BB0-05A7-40C1-AF10-A993A2054F7A}" destId="{F8AF2688-739E-4535-B008-5DF582588B66}" srcOrd="0" destOrd="1" presId="urn:microsoft.com/office/officeart/2005/8/layout/vList2"/>
    <dgm:cxn modelId="{1FB71966-DB03-4024-ADD6-6495A84E7614}" srcId="{EBAC5215-FC9A-4035-823A-B5E36624B901}" destId="{7E123BB0-05A7-40C1-AF10-A993A2054F7A}" srcOrd="1" destOrd="0" parTransId="{83EB4423-D4D8-44E2-9042-1DA12C15DF5A}" sibTransId="{61F1BA2D-93A5-42AD-84DA-4B0CF50C2C24}"/>
    <dgm:cxn modelId="{48EEAE7C-C1BF-409A-9850-51DC5A08170C}" type="presOf" srcId="{4E085946-86BA-44CE-8629-760A79A5662A}" destId="{1CC8932B-4AB8-454A-A58F-37F549AF6C7E}" srcOrd="0" destOrd="0" presId="urn:microsoft.com/office/officeart/2005/8/layout/vList2"/>
    <dgm:cxn modelId="{D43BB10C-D5A5-4495-988B-929BFB664CF3}" srcId="{EBAC5215-FC9A-4035-823A-B5E36624B901}" destId="{9950A1E9-AD20-4564-AEC0-026807CEAE22}" srcOrd="0" destOrd="0" parTransId="{3218C729-35A7-4EA3-B190-4C16B5ECDA72}" sibTransId="{9425E996-37F1-4488-BB09-C0B974E8A9C9}"/>
    <dgm:cxn modelId="{91BFEA95-C01B-4BF8-A88C-AF6F2735B5F9}" srcId="{96776E05-0846-455D-A76B-C273DC8C7529}" destId="{4669EB9A-1B56-4359-8066-261D26022072}" srcOrd="1" destOrd="0" parTransId="{62EF8042-B239-41C2-8137-EA12727708F4}" sibTransId="{2F9A5525-A021-4DA7-AFD6-86C66D473E86}"/>
    <dgm:cxn modelId="{55BDF62C-380F-4C00-B630-021D9BCDA17E}" type="presOf" srcId="{00B5AE71-C5E0-4E76-9AAF-E877B0DD3F10}" destId="{27454079-7A39-451F-A867-3CDD38E07FE4}" srcOrd="0" destOrd="0" presId="urn:microsoft.com/office/officeart/2005/8/layout/vList2"/>
    <dgm:cxn modelId="{E48FA771-66EE-405F-82BD-0D25F13A2902}" type="presOf" srcId="{4669EB9A-1B56-4359-8066-261D26022072}" destId="{1CC8932B-4AB8-454A-A58F-37F549AF6C7E}" srcOrd="0" destOrd="1" presId="urn:microsoft.com/office/officeart/2005/8/layout/vList2"/>
    <dgm:cxn modelId="{107D0500-21FE-47E7-B603-A8A23F6C64CC}" type="presOf" srcId="{431C2A16-6500-43D0-92B1-E7E1E1BC74CE}" destId="{08C6E02E-7365-48D5-AFB2-1831076987FA}" srcOrd="0" destOrd="0" presId="urn:microsoft.com/office/officeart/2005/8/layout/vList2"/>
    <dgm:cxn modelId="{DF4FB729-44CA-42FA-B5B1-B9F8F4E6A358}" srcId="{96776E05-0846-455D-A76B-C273DC8C7529}" destId="{F89178EC-B541-41C9-BF15-B0160B5CFD9D}" srcOrd="2" destOrd="0" parTransId="{5ADF0918-CFDD-417B-9A83-62CC80A0252D}" sibTransId="{87DFE66F-E6A2-4700-8126-E80458AEDA41}"/>
    <dgm:cxn modelId="{D762C7A4-CAAB-4301-9D6C-E072D0FC484A}" type="presOf" srcId="{9950A1E9-AD20-4564-AEC0-026807CEAE22}" destId="{F8AF2688-739E-4535-B008-5DF582588B66}" srcOrd="0" destOrd="0" presId="urn:microsoft.com/office/officeart/2005/8/layout/vList2"/>
    <dgm:cxn modelId="{11C4512C-FFA4-40CD-A6CA-182B7887DAC1}" type="presOf" srcId="{1423701B-1645-4865-8A16-27570B7D0583}" destId="{F8AF2688-739E-4535-B008-5DF582588B66}" srcOrd="0" destOrd="2" presId="urn:microsoft.com/office/officeart/2005/8/layout/vList2"/>
    <dgm:cxn modelId="{40F06287-8185-48AC-8CFA-667B19367CBB}" type="presOf" srcId="{571CCE46-2643-4F07-B275-913E9F550F2A}" destId="{F8AF2688-739E-4535-B008-5DF582588B66}" srcOrd="0" destOrd="3" presId="urn:microsoft.com/office/officeart/2005/8/layout/vList2"/>
    <dgm:cxn modelId="{8C846E81-064E-432B-B2CE-5FE5DFF00C22}" srcId="{21966228-D8C2-46CF-BED1-A23A4B5B5E7B}" destId="{EBAC5215-FC9A-4035-823A-B5E36624B901}" srcOrd="2" destOrd="0" parTransId="{1A09DBCE-548B-47C2-B180-DE808A04DFEF}" sibTransId="{BA0EE1F2-11C6-443C-93EE-871604FAE528}"/>
    <dgm:cxn modelId="{3F6CB3CA-D028-4E90-ACFF-AAD03B412A4F}" srcId="{96776E05-0846-455D-A76B-C273DC8C7529}" destId="{4E085946-86BA-44CE-8629-760A79A5662A}" srcOrd="0" destOrd="0" parTransId="{BACB0181-21AC-43B1-9D8F-2679FEF3847E}" sibTransId="{D6CF7C4D-ED15-41C3-AC62-E85B95C75F61}"/>
    <dgm:cxn modelId="{806D6276-3F50-411E-8C9E-3B26EE4F5675}" srcId="{21966228-D8C2-46CF-BED1-A23A4B5B5E7B}" destId="{431C2A16-6500-43D0-92B1-E7E1E1BC74CE}" srcOrd="1" destOrd="0" parTransId="{57702CD1-8147-4FA6-9A99-F3E234D4E7D2}" sibTransId="{941BDCE8-AAB5-409D-A462-CA0AC558413F}"/>
    <dgm:cxn modelId="{CDCD85AA-6273-4053-8779-378CD60D6040}" srcId="{EBAC5215-FC9A-4035-823A-B5E36624B901}" destId="{571CCE46-2643-4F07-B275-913E9F550F2A}" srcOrd="3" destOrd="0" parTransId="{48948FD2-BCC2-4E85-A6D4-3B0D0F45D495}" sibTransId="{C32F6BF9-F1C2-4675-A902-0C386A931E35}"/>
    <dgm:cxn modelId="{8B36E694-C4BC-45D6-A126-E0820690BBB7}" srcId="{21966228-D8C2-46CF-BED1-A23A4B5B5E7B}" destId="{D9274733-1649-45ED-802F-58ED225ECE58}" srcOrd="0" destOrd="0" parTransId="{C43E32E3-9C29-48BF-8696-0225DD5550FC}" sibTransId="{1671BA9C-D41D-44DE-B836-3F60D77695F3}"/>
    <dgm:cxn modelId="{9F6B438C-696F-49DA-B4BC-036C8BAD61EB}" type="presOf" srcId="{EBAC5215-FC9A-4035-823A-B5E36624B901}" destId="{1808ED46-31D4-4B52-A474-4C489140E875}" srcOrd="0" destOrd="0" presId="urn:microsoft.com/office/officeart/2005/8/layout/vList2"/>
    <dgm:cxn modelId="{95A2A3ED-2F4A-4268-9808-FBA46A25CB64}" srcId="{EBAC5215-FC9A-4035-823A-B5E36624B901}" destId="{1423701B-1645-4865-8A16-27570B7D0583}" srcOrd="2" destOrd="0" parTransId="{CF65CB4A-0BC9-4A02-8E13-0F60BE9A904A}" sibTransId="{CFBFE82C-7594-45B7-B70E-916314203ED5}"/>
    <dgm:cxn modelId="{DB1DF644-808B-44CF-B2FD-D759A2E6BF01}" srcId="{21966228-D8C2-46CF-BED1-A23A4B5B5E7B}" destId="{96776E05-0846-455D-A76B-C273DC8C7529}" srcOrd="3" destOrd="0" parTransId="{0B306BED-FA43-4031-AB84-0CB026F2D087}" sibTransId="{5C6AA5E1-AB54-4511-8721-219354950B22}"/>
    <dgm:cxn modelId="{3C107978-65C1-489B-81E3-98DC2BCBF0F2}" type="presOf" srcId="{21966228-D8C2-46CF-BED1-A23A4B5B5E7B}" destId="{27140498-A1F1-4DBA-8AB4-A2D92073D693}" srcOrd="0" destOrd="0" presId="urn:microsoft.com/office/officeart/2005/8/layout/vList2"/>
    <dgm:cxn modelId="{AF0075CF-6AFB-4439-B395-DFDF60AFF514}" type="presOf" srcId="{D9274733-1649-45ED-802F-58ED225ECE58}" destId="{217D9020-D118-4FEB-AF04-C7932852C389}" srcOrd="0" destOrd="0" presId="urn:microsoft.com/office/officeart/2005/8/layout/vList2"/>
    <dgm:cxn modelId="{EAE0C8B8-053B-4F4C-A5FD-243B8F3F4A6C}" srcId="{21966228-D8C2-46CF-BED1-A23A4B5B5E7B}" destId="{00B5AE71-C5E0-4E76-9AAF-E877B0DD3F10}" srcOrd="4" destOrd="0" parTransId="{F8078694-B847-4B35-B79B-0E11F547152C}" sibTransId="{3A849907-E6D7-4606-9AF0-FA6E50CA9110}"/>
    <dgm:cxn modelId="{4A258D3A-2997-4B38-A15C-A0F00DEF0E87}" type="presOf" srcId="{F89178EC-B541-41C9-BF15-B0160B5CFD9D}" destId="{1CC8932B-4AB8-454A-A58F-37F549AF6C7E}" srcOrd="0" destOrd="2" presId="urn:microsoft.com/office/officeart/2005/8/layout/vList2"/>
    <dgm:cxn modelId="{7023A3EB-E282-4439-96F5-BD6AEB6745AE}" type="presParOf" srcId="{27140498-A1F1-4DBA-8AB4-A2D92073D693}" destId="{217D9020-D118-4FEB-AF04-C7932852C389}" srcOrd="0" destOrd="0" presId="urn:microsoft.com/office/officeart/2005/8/layout/vList2"/>
    <dgm:cxn modelId="{E58DFA25-416C-41C8-AA43-96EB284CEA52}" type="presParOf" srcId="{27140498-A1F1-4DBA-8AB4-A2D92073D693}" destId="{19FA341B-4086-4D0A-B443-81B0CE03EA90}" srcOrd="1" destOrd="0" presId="urn:microsoft.com/office/officeart/2005/8/layout/vList2"/>
    <dgm:cxn modelId="{AD94B4F3-1764-447E-9E24-42E29D99A092}" type="presParOf" srcId="{27140498-A1F1-4DBA-8AB4-A2D92073D693}" destId="{08C6E02E-7365-48D5-AFB2-1831076987FA}" srcOrd="2" destOrd="0" presId="urn:microsoft.com/office/officeart/2005/8/layout/vList2"/>
    <dgm:cxn modelId="{F88B8C29-B36C-4422-A234-35D458125637}" type="presParOf" srcId="{27140498-A1F1-4DBA-8AB4-A2D92073D693}" destId="{AFAB20A8-8F06-480B-B237-CEFCCE8770DF}" srcOrd="3" destOrd="0" presId="urn:microsoft.com/office/officeart/2005/8/layout/vList2"/>
    <dgm:cxn modelId="{676281C5-1EEB-4292-8FE6-BF5932E8577A}" type="presParOf" srcId="{27140498-A1F1-4DBA-8AB4-A2D92073D693}" destId="{1808ED46-31D4-4B52-A474-4C489140E875}" srcOrd="4" destOrd="0" presId="urn:microsoft.com/office/officeart/2005/8/layout/vList2"/>
    <dgm:cxn modelId="{584D1949-059F-46E3-8378-A566F95377DE}" type="presParOf" srcId="{27140498-A1F1-4DBA-8AB4-A2D92073D693}" destId="{F8AF2688-739E-4535-B008-5DF582588B66}" srcOrd="5" destOrd="0" presId="urn:microsoft.com/office/officeart/2005/8/layout/vList2"/>
    <dgm:cxn modelId="{2E6F7A42-7C40-42E2-9542-56C0E2CA5D2D}" type="presParOf" srcId="{27140498-A1F1-4DBA-8AB4-A2D92073D693}" destId="{5FD0E3D1-54F4-4B5C-88D2-1ECD92B0AE63}" srcOrd="6" destOrd="0" presId="urn:microsoft.com/office/officeart/2005/8/layout/vList2"/>
    <dgm:cxn modelId="{BCF05B3A-5B2B-4EB9-8C62-62D8088A911D}" type="presParOf" srcId="{27140498-A1F1-4DBA-8AB4-A2D92073D693}" destId="{1CC8932B-4AB8-454A-A58F-37F549AF6C7E}" srcOrd="7" destOrd="0" presId="urn:microsoft.com/office/officeart/2005/8/layout/vList2"/>
    <dgm:cxn modelId="{E58E49FC-D65B-49E4-A719-814DD80F2FFE}" type="presParOf" srcId="{27140498-A1F1-4DBA-8AB4-A2D92073D693}" destId="{27454079-7A39-451F-A867-3CDD38E07F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19D44-9365-4749-9582-35CAF0BBA8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B2D40C-24CC-4F4B-B42B-831D62EDDB1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§ 44. 1. Pracodawca jest obowiązany zapewnić pracownikom sprawnie funkcjonujący </a:t>
          </a:r>
          <a:r>
            <a:rPr lang="pl-PL" dirty="0" smtClean="0">
              <a:solidFill>
                <a:srgbClr val="FF0000"/>
              </a:solidFill>
            </a:rPr>
            <a:t>system pierwszej pomocy w razie wypadku oraz środki do udzielania pierwszej pomocy. </a:t>
          </a:r>
          <a:r>
            <a:rPr lang="pl-PL" dirty="0" smtClean="0">
              <a:solidFill>
                <a:srgbClr val="008000"/>
              </a:solidFill>
            </a:rPr>
            <a:t>W szczególności pracodawca powinien zapewnić: </a:t>
          </a:r>
          <a:endParaRPr lang="en-US" dirty="0" smtClean="0">
            <a:solidFill>
              <a:srgbClr val="008000"/>
            </a:solidFill>
          </a:endParaRPr>
        </a:p>
      </dgm:t>
    </dgm:pt>
    <dgm:pt modelId="{F2EE76DF-DA7A-40E8-A222-D22EF093AF49}" type="parTrans" cxnId="{8882CE02-EDDE-4241-90B8-3EAB42E3B8D0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F1EA5256-7BA5-4A1C-9755-13E9340B2B24}" type="sibTrans" cxnId="{8882CE02-EDDE-4241-90B8-3EAB42E3B8D0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656C9A4D-79B6-4DAB-9B65-C6536282127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Rozporządzenie Ministra Pracy I Polityki Społecznej z dnia 26 września 1997 r. w sprawie ogólnych przepisów bezpieczeństwa i higieny pracy (Dziennik Ustaw z 2003r. Nr 169 poz. 1650) </a:t>
          </a:r>
          <a:endParaRPr lang="en-US" dirty="0" smtClean="0">
            <a:solidFill>
              <a:srgbClr val="008000"/>
            </a:solidFill>
          </a:endParaRPr>
        </a:p>
      </dgm:t>
    </dgm:pt>
    <dgm:pt modelId="{AE01A532-C723-4893-9790-63AFCA8A64CA}" type="parTrans" cxnId="{348660D7-8E86-40E8-82ED-C500DD962E9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46401AC1-D509-46E3-B2FF-5B0AF10E07B7}" type="sibTrans" cxnId="{348660D7-8E86-40E8-82ED-C500DD962E9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E16C8911-8ABC-4D89-8671-F6EFB4A48AB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Podstawy prawne:</a:t>
          </a:r>
          <a:endParaRPr lang="en-US" dirty="0" smtClean="0">
            <a:solidFill>
              <a:srgbClr val="008000"/>
            </a:solidFill>
          </a:endParaRPr>
        </a:p>
      </dgm:t>
    </dgm:pt>
    <dgm:pt modelId="{D5D78657-6943-4213-9E14-38D698A4CBE0}" type="parTrans" cxnId="{254CEF84-3BAB-4A8D-9E49-0F6D366EC9F2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D4C659B2-4679-476A-81A6-4C8B02213FA0}" type="sibTrans" cxnId="{254CEF84-3BAB-4A8D-9E49-0F6D366EC9F2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0C60C65B-2B50-44F5-8639-E477F46BBD2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1) </a:t>
          </a:r>
          <a:r>
            <a:rPr lang="pl-PL" b="1" dirty="0" smtClean="0">
              <a:solidFill>
                <a:srgbClr val="008000"/>
              </a:solidFill>
            </a:rPr>
            <a:t>punkty pierwszej pomocy </a:t>
          </a:r>
          <a:r>
            <a:rPr lang="pl-PL" dirty="0" smtClean="0">
              <a:solidFill>
                <a:srgbClr val="008000"/>
              </a:solidFill>
            </a:rPr>
            <a:t>w wydziałach (oddziałach), w których wykonywane są prace powodujące duże zagrożenia wypadkowe lub wydzielanie się par, gazów albo pyłów szkodliwych dla zdrowia - wyposażone w umywalki z ciepłą i zimną wodą oraz w niezbędny sprzęt i inne środki do udzielania pierwszej pomocy; </a:t>
          </a:r>
          <a:endParaRPr lang="en-US" dirty="0" smtClean="0">
            <a:solidFill>
              <a:srgbClr val="008000"/>
            </a:solidFill>
          </a:endParaRPr>
        </a:p>
      </dgm:t>
    </dgm:pt>
    <dgm:pt modelId="{C5462EDD-DA8B-45C3-AF5B-3F2C1A6048F0}" type="parTrans" cxnId="{00946F27-C5C8-4372-9772-8851E6196B58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821C6CDF-3C30-4479-8AA0-D01B2B3418E0}" type="sibTrans" cxnId="{00946F27-C5C8-4372-9772-8851E6196B58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00D10E35-F048-4F7D-9A23-B3C824AC460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2) </a:t>
          </a:r>
          <a:r>
            <a:rPr lang="pl-PL" b="1" dirty="0" smtClean="0">
              <a:solidFill>
                <a:srgbClr val="008000"/>
              </a:solidFill>
            </a:rPr>
            <a:t>apteczki </a:t>
          </a:r>
          <a:r>
            <a:rPr lang="pl-PL" dirty="0" smtClean="0">
              <a:solidFill>
                <a:srgbClr val="008000"/>
              </a:solidFill>
            </a:rPr>
            <a:t>w poszczególnych wydziałach (oddziałach) zakładu pracy. </a:t>
          </a:r>
          <a:endParaRPr lang="en-US" dirty="0" smtClean="0">
            <a:solidFill>
              <a:srgbClr val="008000"/>
            </a:solidFill>
          </a:endParaRPr>
        </a:p>
      </dgm:t>
    </dgm:pt>
    <dgm:pt modelId="{801EC304-B8E4-4DAD-B1F5-FFF9D1DC1966}" type="parTrans" cxnId="{E8369EA3-3F26-4915-B228-E19E946BDA33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898D958F-15C3-433B-9C08-47240CFA9F6C}" type="sibTrans" cxnId="{E8369EA3-3F26-4915-B228-E19E946BDA33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3BBAB3F9-1A4D-4BF7-9E79-4C2C46C5F5E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§ 44. 2. Ilość, usytuowanie i wyposażenie punktów pierwszej pomocy i apteczek powinny być ustalone w porozumieniu z lekarzem sprawującym profilaktyczną opiekę zdrowotną nad pracownikami, z uwzględnieniem rodzajów i nasilenia występujących zagrożeń. </a:t>
          </a:r>
          <a:endParaRPr lang="en-US" dirty="0" smtClean="0">
            <a:solidFill>
              <a:srgbClr val="008000"/>
            </a:solidFill>
          </a:endParaRPr>
        </a:p>
      </dgm:t>
    </dgm:pt>
    <dgm:pt modelId="{40E2E160-DDB2-416F-8ACF-3280341D247E}" type="parTrans" cxnId="{CF40882D-3840-47DB-BE82-3BEE2BDF7B4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699D4264-205F-47EF-B6D8-3D0D0E9B1C70}" type="sibTrans" cxnId="{CF40882D-3840-47DB-BE82-3BEE2BDF7B4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C6F46C88-0FB2-477D-A389-BA69FF1E80C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§ 44. 3. Obsługa punktów i apteczek, o których mowa w ust. 1, na każdej zmianie powinna być powierzana </a:t>
          </a:r>
          <a:r>
            <a:rPr lang="pl-PL" b="1" dirty="0" smtClean="0">
              <a:solidFill>
                <a:srgbClr val="008000"/>
              </a:solidFill>
            </a:rPr>
            <a:t>wyznaczonym pracownikom, przeszkolonym</a:t>
          </a:r>
          <a:r>
            <a:rPr lang="pl-PL" dirty="0" smtClean="0">
              <a:solidFill>
                <a:srgbClr val="008000"/>
              </a:solidFill>
            </a:rPr>
            <a:t> w udzielaniu pierwszej pomocy. </a:t>
          </a:r>
          <a:endParaRPr lang="en-US" dirty="0" smtClean="0">
            <a:solidFill>
              <a:srgbClr val="008000"/>
            </a:solidFill>
          </a:endParaRPr>
        </a:p>
      </dgm:t>
    </dgm:pt>
    <dgm:pt modelId="{1B0255AB-411D-4183-B201-06F753C2D030}" type="parTrans" cxnId="{793A551F-07B5-4A5A-9E85-1BE89D8F6693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ADBFABDA-14FB-4D0D-9ED1-73F2CD23DF08}" type="sibTrans" cxnId="{793A551F-07B5-4A5A-9E85-1BE89D8F6693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63A586F8-F12C-41E0-9C54-33587EC0B95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 smtClean="0">
              <a:solidFill>
                <a:srgbClr val="008000"/>
              </a:solidFill>
            </a:rPr>
            <a:t>§ 44. 4. W punktach pierwszej pomocy i przy apteczkach, w widocznych miejscach, powinny być wywieszone instrukcje o udzielaniu pierwszej pomocy w razie wypadku oraz wykazy pracowników, o których mowa w ust. 3. </a:t>
          </a:r>
          <a:endParaRPr lang="en-US" dirty="0" smtClean="0">
            <a:solidFill>
              <a:srgbClr val="008000"/>
            </a:solidFill>
          </a:endParaRPr>
        </a:p>
      </dgm:t>
    </dgm:pt>
    <dgm:pt modelId="{2B7B02A2-019A-4D7B-AEC9-FF012EA54416}" type="parTrans" cxnId="{A9378B34-9349-4A59-BEC4-4350679890C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0194441A-B61E-47CB-AE3B-85EECA6F2B79}" type="sibTrans" cxnId="{A9378B34-9349-4A59-BEC4-4350679890C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1415F640-C0EA-46C5-B2BA-045BE46B7F6F}" type="pres">
      <dgm:prSet presAssocID="{20419D44-9365-4749-9582-35CAF0BBA8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7BD3023-232F-4206-AF7E-5A74C190FD65}" type="pres">
      <dgm:prSet presAssocID="{E16C8911-8ABC-4D89-8671-F6EFB4A48AB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E7F527-1970-4CDA-9A30-5949513A586A}" type="pres">
      <dgm:prSet presAssocID="{D4C659B2-4679-476A-81A6-4C8B02213FA0}" presName="spacer" presStyleCnt="0"/>
      <dgm:spPr/>
    </dgm:pt>
    <dgm:pt modelId="{7683E1A9-C0C8-4EA8-8ED9-A7970A1F4ED7}" type="pres">
      <dgm:prSet presAssocID="{656C9A4D-79B6-4DAB-9B65-C65362821278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AED45D-4417-483A-9252-64C097BDBB6A}" type="pres">
      <dgm:prSet presAssocID="{46401AC1-D509-46E3-B2FF-5B0AF10E07B7}" presName="spacer" presStyleCnt="0"/>
      <dgm:spPr/>
    </dgm:pt>
    <dgm:pt modelId="{335B4CDD-52C7-45E4-B127-545D5D19E91C}" type="pres">
      <dgm:prSet presAssocID="{A0B2D40C-24CC-4F4B-B42B-831D62EDDB1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C3BDCB-3A7F-41CD-A605-DB5376163107}" type="pres">
      <dgm:prSet presAssocID="{F1EA5256-7BA5-4A1C-9755-13E9340B2B24}" presName="spacer" presStyleCnt="0"/>
      <dgm:spPr/>
    </dgm:pt>
    <dgm:pt modelId="{6209C408-E4F8-49E6-A561-C6C94FA45D47}" type="pres">
      <dgm:prSet presAssocID="{0C60C65B-2B50-44F5-8639-E477F46BBD2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4475F8-EECF-450A-BD03-C7596C4DB5ED}" type="pres">
      <dgm:prSet presAssocID="{821C6CDF-3C30-4479-8AA0-D01B2B3418E0}" presName="spacer" presStyleCnt="0"/>
      <dgm:spPr/>
    </dgm:pt>
    <dgm:pt modelId="{76D985D6-A5AF-4DB0-A6B4-2D105BBFA857}" type="pres">
      <dgm:prSet presAssocID="{00D10E35-F048-4F7D-9A23-B3C824AC460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C88EC5-00D7-4038-8202-7AA2FFCEAF55}" type="pres">
      <dgm:prSet presAssocID="{898D958F-15C3-433B-9C08-47240CFA9F6C}" presName="spacer" presStyleCnt="0"/>
      <dgm:spPr/>
    </dgm:pt>
    <dgm:pt modelId="{D906520C-59C8-458E-AAED-A4C0DF99EE82}" type="pres">
      <dgm:prSet presAssocID="{3BBAB3F9-1A4D-4BF7-9E79-4C2C46C5F5E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E41573-218E-4289-99A6-2AB21BC20009}" type="pres">
      <dgm:prSet presAssocID="{699D4264-205F-47EF-B6D8-3D0D0E9B1C70}" presName="spacer" presStyleCnt="0"/>
      <dgm:spPr/>
    </dgm:pt>
    <dgm:pt modelId="{D36136AF-BA33-4E1D-8D0E-8D390A619FAD}" type="pres">
      <dgm:prSet presAssocID="{C6F46C88-0FB2-477D-A389-BA69FF1E80C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B3AB95-D8F0-466F-B0D0-161AA8548F43}" type="pres">
      <dgm:prSet presAssocID="{ADBFABDA-14FB-4D0D-9ED1-73F2CD23DF08}" presName="spacer" presStyleCnt="0"/>
      <dgm:spPr/>
    </dgm:pt>
    <dgm:pt modelId="{5E3DBA9B-B1D3-45C7-B5AF-5ADEE8E2EA60}" type="pres">
      <dgm:prSet presAssocID="{63A586F8-F12C-41E0-9C54-33587EC0B95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0946F27-C5C8-4372-9772-8851E6196B58}" srcId="{20419D44-9365-4749-9582-35CAF0BBA81B}" destId="{0C60C65B-2B50-44F5-8639-E477F46BBD2D}" srcOrd="3" destOrd="0" parTransId="{C5462EDD-DA8B-45C3-AF5B-3F2C1A6048F0}" sibTransId="{821C6CDF-3C30-4479-8AA0-D01B2B3418E0}"/>
    <dgm:cxn modelId="{049256B5-8751-41A0-83BA-C9AA97B468C4}" type="presOf" srcId="{C6F46C88-0FB2-477D-A389-BA69FF1E80CE}" destId="{D36136AF-BA33-4E1D-8D0E-8D390A619FAD}" srcOrd="0" destOrd="0" presId="urn:microsoft.com/office/officeart/2005/8/layout/vList2"/>
    <dgm:cxn modelId="{CF40882D-3840-47DB-BE82-3BEE2BDF7B4C}" srcId="{20419D44-9365-4749-9582-35CAF0BBA81B}" destId="{3BBAB3F9-1A4D-4BF7-9E79-4C2C46C5F5EB}" srcOrd="5" destOrd="0" parTransId="{40E2E160-DDB2-416F-8ACF-3280341D247E}" sibTransId="{699D4264-205F-47EF-B6D8-3D0D0E9B1C70}"/>
    <dgm:cxn modelId="{793A551F-07B5-4A5A-9E85-1BE89D8F6693}" srcId="{20419D44-9365-4749-9582-35CAF0BBA81B}" destId="{C6F46C88-0FB2-477D-A389-BA69FF1E80CE}" srcOrd="6" destOrd="0" parTransId="{1B0255AB-411D-4183-B201-06F753C2D030}" sibTransId="{ADBFABDA-14FB-4D0D-9ED1-73F2CD23DF08}"/>
    <dgm:cxn modelId="{C004FF88-59DC-4C1A-9012-BA129FA4A9A4}" type="presOf" srcId="{A0B2D40C-24CC-4F4B-B42B-831D62EDDB15}" destId="{335B4CDD-52C7-45E4-B127-545D5D19E91C}" srcOrd="0" destOrd="0" presId="urn:microsoft.com/office/officeart/2005/8/layout/vList2"/>
    <dgm:cxn modelId="{A9378B34-9349-4A59-BEC4-4350679890CC}" srcId="{20419D44-9365-4749-9582-35CAF0BBA81B}" destId="{63A586F8-F12C-41E0-9C54-33587EC0B959}" srcOrd="7" destOrd="0" parTransId="{2B7B02A2-019A-4D7B-AEC9-FF012EA54416}" sibTransId="{0194441A-B61E-47CB-AE3B-85EECA6F2B79}"/>
    <dgm:cxn modelId="{254CEF84-3BAB-4A8D-9E49-0F6D366EC9F2}" srcId="{20419D44-9365-4749-9582-35CAF0BBA81B}" destId="{E16C8911-8ABC-4D89-8671-F6EFB4A48AB6}" srcOrd="0" destOrd="0" parTransId="{D5D78657-6943-4213-9E14-38D698A4CBE0}" sibTransId="{D4C659B2-4679-476A-81A6-4C8B02213FA0}"/>
    <dgm:cxn modelId="{20CC08DA-327D-4120-9C72-E9E83BDA6D92}" type="presOf" srcId="{656C9A4D-79B6-4DAB-9B65-C65362821278}" destId="{7683E1A9-C0C8-4EA8-8ED9-A7970A1F4ED7}" srcOrd="0" destOrd="0" presId="urn:microsoft.com/office/officeart/2005/8/layout/vList2"/>
    <dgm:cxn modelId="{F873F79E-78E4-4843-993F-762BE307C2CC}" type="presOf" srcId="{63A586F8-F12C-41E0-9C54-33587EC0B959}" destId="{5E3DBA9B-B1D3-45C7-B5AF-5ADEE8E2EA60}" srcOrd="0" destOrd="0" presId="urn:microsoft.com/office/officeart/2005/8/layout/vList2"/>
    <dgm:cxn modelId="{8882CE02-EDDE-4241-90B8-3EAB42E3B8D0}" srcId="{20419D44-9365-4749-9582-35CAF0BBA81B}" destId="{A0B2D40C-24CC-4F4B-B42B-831D62EDDB15}" srcOrd="2" destOrd="0" parTransId="{F2EE76DF-DA7A-40E8-A222-D22EF093AF49}" sibTransId="{F1EA5256-7BA5-4A1C-9755-13E9340B2B24}"/>
    <dgm:cxn modelId="{8B9F0092-46C2-4759-AD67-64461B6D9A40}" type="presOf" srcId="{3BBAB3F9-1A4D-4BF7-9E79-4C2C46C5F5EB}" destId="{D906520C-59C8-458E-AAED-A4C0DF99EE82}" srcOrd="0" destOrd="0" presId="urn:microsoft.com/office/officeart/2005/8/layout/vList2"/>
    <dgm:cxn modelId="{BA446FFD-6624-4A51-95D5-7921BCCA1F90}" type="presOf" srcId="{00D10E35-F048-4F7D-9A23-B3C824AC460F}" destId="{76D985D6-A5AF-4DB0-A6B4-2D105BBFA857}" srcOrd="0" destOrd="0" presId="urn:microsoft.com/office/officeart/2005/8/layout/vList2"/>
    <dgm:cxn modelId="{5DF12074-8892-4844-8E2F-E5CEE9257144}" type="presOf" srcId="{0C60C65B-2B50-44F5-8639-E477F46BBD2D}" destId="{6209C408-E4F8-49E6-A561-C6C94FA45D47}" srcOrd="0" destOrd="0" presId="urn:microsoft.com/office/officeart/2005/8/layout/vList2"/>
    <dgm:cxn modelId="{E8369EA3-3F26-4915-B228-E19E946BDA33}" srcId="{20419D44-9365-4749-9582-35CAF0BBA81B}" destId="{00D10E35-F048-4F7D-9A23-B3C824AC460F}" srcOrd="4" destOrd="0" parTransId="{801EC304-B8E4-4DAD-B1F5-FFF9D1DC1966}" sibTransId="{898D958F-15C3-433B-9C08-47240CFA9F6C}"/>
    <dgm:cxn modelId="{A27F5CDB-F2C9-4AB5-BF50-08DB560967E4}" type="presOf" srcId="{20419D44-9365-4749-9582-35CAF0BBA81B}" destId="{1415F640-C0EA-46C5-B2BA-045BE46B7F6F}" srcOrd="0" destOrd="0" presId="urn:microsoft.com/office/officeart/2005/8/layout/vList2"/>
    <dgm:cxn modelId="{348660D7-8E86-40E8-82ED-C500DD962E9C}" srcId="{20419D44-9365-4749-9582-35CAF0BBA81B}" destId="{656C9A4D-79B6-4DAB-9B65-C65362821278}" srcOrd="1" destOrd="0" parTransId="{AE01A532-C723-4893-9790-63AFCA8A64CA}" sibTransId="{46401AC1-D509-46E3-B2FF-5B0AF10E07B7}"/>
    <dgm:cxn modelId="{23A81399-BACB-48F8-94D2-BE2CCB65F1FE}" type="presOf" srcId="{E16C8911-8ABC-4D89-8671-F6EFB4A48AB6}" destId="{B7BD3023-232F-4206-AF7E-5A74C190FD65}" srcOrd="0" destOrd="0" presId="urn:microsoft.com/office/officeart/2005/8/layout/vList2"/>
    <dgm:cxn modelId="{6DAA1431-7074-47E2-983A-0330614F579E}" type="presParOf" srcId="{1415F640-C0EA-46C5-B2BA-045BE46B7F6F}" destId="{B7BD3023-232F-4206-AF7E-5A74C190FD65}" srcOrd="0" destOrd="0" presId="urn:microsoft.com/office/officeart/2005/8/layout/vList2"/>
    <dgm:cxn modelId="{40087B63-69F3-432A-B298-17CCB6B2718C}" type="presParOf" srcId="{1415F640-C0EA-46C5-B2BA-045BE46B7F6F}" destId="{60E7F527-1970-4CDA-9A30-5949513A586A}" srcOrd="1" destOrd="0" presId="urn:microsoft.com/office/officeart/2005/8/layout/vList2"/>
    <dgm:cxn modelId="{AB428182-A413-4EBD-AD1E-260B4BD41799}" type="presParOf" srcId="{1415F640-C0EA-46C5-B2BA-045BE46B7F6F}" destId="{7683E1A9-C0C8-4EA8-8ED9-A7970A1F4ED7}" srcOrd="2" destOrd="0" presId="urn:microsoft.com/office/officeart/2005/8/layout/vList2"/>
    <dgm:cxn modelId="{684118ED-5C1D-4927-842B-8E1F37F4EEEC}" type="presParOf" srcId="{1415F640-C0EA-46C5-B2BA-045BE46B7F6F}" destId="{25AED45D-4417-483A-9252-64C097BDBB6A}" srcOrd="3" destOrd="0" presId="urn:microsoft.com/office/officeart/2005/8/layout/vList2"/>
    <dgm:cxn modelId="{3FF8F026-BD84-42A8-89A4-E94C21D43945}" type="presParOf" srcId="{1415F640-C0EA-46C5-B2BA-045BE46B7F6F}" destId="{335B4CDD-52C7-45E4-B127-545D5D19E91C}" srcOrd="4" destOrd="0" presId="urn:microsoft.com/office/officeart/2005/8/layout/vList2"/>
    <dgm:cxn modelId="{7C034036-F191-46E4-A43C-B46AA779A8D3}" type="presParOf" srcId="{1415F640-C0EA-46C5-B2BA-045BE46B7F6F}" destId="{50C3BDCB-3A7F-41CD-A605-DB5376163107}" srcOrd="5" destOrd="0" presId="urn:microsoft.com/office/officeart/2005/8/layout/vList2"/>
    <dgm:cxn modelId="{94E7A7E1-76CA-4721-8F18-AB6A937AEF7D}" type="presParOf" srcId="{1415F640-C0EA-46C5-B2BA-045BE46B7F6F}" destId="{6209C408-E4F8-49E6-A561-C6C94FA45D47}" srcOrd="6" destOrd="0" presId="urn:microsoft.com/office/officeart/2005/8/layout/vList2"/>
    <dgm:cxn modelId="{C775C83D-7EC0-4720-A5E1-8DD4F4C4D1B4}" type="presParOf" srcId="{1415F640-C0EA-46C5-B2BA-045BE46B7F6F}" destId="{4F4475F8-EECF-450A-BD03-C7596C4DB5ED}" srcOrd="7" destOrd="0" presId="urn:microsoft.com/office/officeart/2005/8/layout/vList2"/>
    <dgm:cxn modelId="{F0EA72A0-7C6D-4027-B81D-3ACE5275A203}" type="presParOf" srcId="{1415F640-C0EA-46C5-B2BA-045BE46B7F6F}" destId="{76D985D6-A5AF-4DB0-A6B4-2D105BBFA857}" srcOrd="8" destOrd="0" presId="urn:microsoft.com/office/officeart/2005/8/layout/vList2"/>
    <dgm:cxn modelId="{0980EDB8-80F9-4D57-A606-E25BA7166524}" type="presParOf" srcId="{1415F640-C0EA-46C5-B2BA-045BE46B7F6F}" destId="{06C88EC5-00D7-4038-8202-7AA2FFCEAF55}" srcOrd="9" destOrd="0" presId="urn:microsoft.com/office/officeart/2005/8/layout/vList2"/>
    <dgm:cxn modelId="{A81AD8F6-95C8-46FC-AD45-352CF99E86C4}" type="presParOf" srcId="{1415F640-C0EA-46C5-B2BA-045BE46B7F6F}" destId="{D906520C-59C8-458E-AAED-A4C0DF99EE82}" srcOrd="10" destOrd="0" presId="urn:microsoft.com/office/officeart/2005/8/layout/vList2"/>
    <dgm:cxn modelId="{5E57EBBC-FEB3-450F-BBDA-2D7B415AF703}" type="presParOf" srcId="{1415F640-C0EA-46C5-B2BA-045BE46B7F6F}" destId="{0CE41573-218E-4289-99A6-2AB21BC20009}" srcOrd="11" destOrd="0" presId="urn:microsoft.com/office/officeart/2005/8/layout/vList2"/>
    <dgm:cxn modelId="{D99EF6FE-9233-4AEA-9875-B042F7D847AD}" type="presParOf" srcId="{1415F640-C0EA-46C5-B2BA-045BE46B7F6F}" destId="{D36136AF-BA33-4E1D-8D0E-8D390A619FAD}" srcOrd="12" destOrd="0" presId="urn:microsoft.com/office/officeart/2005/8/layout/vList2"/>
    <dgm:cxn modelId="{6D51A3D7-F31D-46F7-AD87-4AA2AEE3B922}" type="presParOf" srcId="{1415F640-C0EA-46C5-B2BA-045BE46B7F6F}" destId="{50B3AB95-D8F0-466F-B0D0-161AA8548F43}" srcOrd="13" destOrd="0" presId="urn:microsoft.com/office/officeart/2005/8/layout/vList2"/>
    <dgm:cxn modelId="{B68092F0-6BE7-45CA-B4C0-AB6DA78E04F6}" type="presParOf" srcId="{1415F640-C0EA-46C5-B2BA-045BE46B7F6F}" destId="{5E3DBA9B-B1D3-45C7-B5AF-5ADEE8E2EA60}" srcOrd="14" destOrd="0" presId="urn:microsoft.com/office/officeart/2005/8/layout/vList2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C06590-DB23-4315-837B-50A402017E3F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36B81DC-966C-4067-9C54-1D6348FA7AC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vert="horz"/>
        <a:lstStyle/>
        <a:p>
          <a:pPr algn="ctr" rtl="0"/>
          <a:r>
            <a:rPr kumimoji="1" lang="pl-PL" sz="3200" dirty="0" smtClean="0">
              <a:solidFill>
                <a:srgbClr val="FF0000"/>
              </a:solidFill>
              <a:effectLst/>
            </a:rPr>
            <a:t>Ty możesz rozpocząć </a:t>
          </a:r>
          <a:r>
            <a:rPr kumimoji="1" lang="pl-PL" sz="3200" dirty="0" smtClean="0">
              <a:solidFill>
                <a:srgbClr val="008000"/>
              </a:solidFill>
              <a:effectLst/>
            </a:rPr>
            <a:t>ten łańcuch, </a:t>
          </a:r>
        </a:p>
        <a:p>
          <a:pPr algn="ctr" rtl="0"/>
          <a:r>
            <a:rPr kumimoji="1" lang="pl-PL" sz="3200" dirty="0" smtClean="0">
              <a:solidFill>
                <a:srgbClr val="008000"/>
              </a:solidFill>
              <a:effectLst/>
            </a:rPr>
            <a:t>- bez Ciebie </a:t>
          </a:r>
        </a:p>
        <a:p>
          <a:pPr algn="ctr" rtl="0"/>
          <a:r>
            <a:rPr kumimoji="1" lang="pl-PL" sz="3200" dirty="0" smtClean="0">
              <a:solidFill>
                <a:srgbClr val="008000"/>
              </a:solidFill>
              <a:effectLst/>
            </a:rPr>
            <a:t>nie zaistnieje następne ogniwo </a:t>
          </a:r>
          <a:endParaRPr kumimoji="1" lang="pl-PL" sz="3200" dirty="0">
            <a:solidFill>
              <a:srgbClr val="008000"/>
            </a:solidFill>
            <a:effectLst/>
          </a:endParaRPr>
        </a:p>
      </dgm:t>
    </dgm:pt>
    <dgm:pt modelId="{3D0BF0B4-B880-4BB4-9E95-5B4174DD5F07}" type="parTrans" cxnId="{0F3AB99B-CCA1-4904-8A19-1AC4A1599E85}">
      <dgm:prSet/>
      <dgm:spPr/>
      <dgm:t>
        <a:bodyPr/>
        <a:lstStyle/>
        <a:p>
          <a:endParaRPr lang="pl-PL"/>
        </a:p>
      </dgm:t>
    </dgm:pt>
    <dgm:pt modelId="{FE5D8FD6-A989-445A-BE59-0AC7A3D1BFFE}" type="sibTrans" cxnId="{0F3AB99B-CCA1-4904-8A19-1AC4A1599E85}">
      <dgm:prSet/>
      <dgm:spPr/>
      <dgm:t>
        <a:bodyPr/>
        <a:lstStyle/>
        <a:p>
          <a:endParaRPr lang="pl-PL"/>
        </a:p>
      </dgm:t>
    </dgm:pt>
    <dgm:pt modelId="{25AE3A51-7537-42DA-849E-0FA9C7E2D198}" type="pres">
      <dgm:prSet presAssocID="{A3C06590-DB23-4315-837B-50A402017E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33BAA9-D33B-44F3-B6CD-470E347AC6E5}" type="pres">
      <dgm:prSet presAssocID="{A3C06590-DB23-4315-837B-50A402017E3F}" presName="bkgdShp" presStyleLbl="alignAccFollowNode1" presStyleIdx="0" presStyleCnt="1"/>
      <dgm:spPr/>
    </dgm:pt>
    <dgm:pt modelId="{DBAA20F1-5AA3-474E-A1D8-764AB41F9D74}" type="pres">
      <dgm:prSet presAssocID="{A3C06590-DB23-4315-837B-50A402017E3F}" presName="linComp" presStyleCnt="0"/>
      <dgm:spPr/>
    </dgm:pt>
    <dgm:pt modelId="{C05AC22B-5ABB-450B-8A63-9CCF31640D0B}" type="pres">
      <dgm:prSet presAssocID="{436B81DC-966C-4067-9C54-1D6348FA7AC4}" presName="compNode" presStyleCnt="0"/>
      <dgm:spPr/>
    </dgm:pt>
    <dgm:pt modelId="{30F6F9A9-7150-4F1F-8EC1-3245A4A91A9E}" type="pres">
      <dgm:prSet presAssocID="{436B81DC-966C-4067-9C54-1D6348FA7AC4}" presName="node" presStyleLbl="node1" presStyleIdx="0" presStyleCnt="1" custScaleX="103305" custScaleY="69012" custLinFactNeighborX="1662" custLinFactNeighborY="709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0D806F-428A-4364-A4A0-81C6F1D0CDDC}" type="pres">
      <dgm:prSet presAssocID="{436B81DC-966C-4067-9C54-1D6348FA7AC4}" presName="invisiNode" presStyleLbl="node1" presStyleIdx="0" presStyleCnt="1"/>
      <dgm:spPr/>
    </dgm:pt>
    <dgm:pt modelId="{6E99F512-9D8A-45D9-865F-DD1A62C063E9}" type="pres">
      <dgm:prSet presAssocID="{436B81DC-966C-4067-9C54-1D6348FA7AC4}" presName="imagNode" presStyleLbl="fgImgPlace1" presStyleIdx="0" presStyleCnt="1" custScaleY="208971" custLinFactNeighborX="-1542" custLinFactNeighborY="5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D402D1A-7797-4F87-8225-D7AF7A74BAE6}" type="presOf" srcId="{436B81DC-966C-4067-9C54-1D6348FA7AC4}" destId="{30F6F9A9-7150-4F1F-8EC1-3245A4A91A9E}" srcOrd="0" destOrd="0" presId="urn:microsoft.com/office/officeart/2005/8/layout/pList2"/>
    <dgm:cxn modelId="{0F3AB99B-CCA1-4904-8A19-1AC4A1599E85}" srcId="{A3C06590-DB23-4315-837B-50A402017E3F}" destId="{436B81DC-966C-4067-9C54-1D6348FA7AC4}" srcOrd="0" destOrd="0" parTransId="{3D0BF0B4-B880-4BB4-9E95-5B4174DD5F07}" sibTransId="{FE5D8FD6-A989-445A-BE59-0AC7A3D1BFFE}"/>
    <dgm:cxn modelId="{C56C6561-2DAA-49A9-886B-D86918C2894A}" type="presOf" srcId="{A3C06590-DB23-4315-837B-50A402017E3F}" destId="{25AE3A51-7537-42DA-849E-0FA9C7E2D198}" srcOrd="0" destOrd="0" presId="urn:microsoft.com/office/officeart/2005/8/layout/pList2"/>
    <dgm:cxn modelId="{96E41493-2DCE-4724-8566-31360CAE4DF4}" type="presParOf" srcId="{25AE3A51-7537-42DA-849E-0FA9C7E2D198}" destId="{3E33BAA9-D33B-44F3-B6CD-470E347AC6E5}" srcOrd="0" destOrd="0" presId="urn:microsoft.com/office/officeart/2005/8/layout/pList2"/>
    <dgm:cxn modelId="{EAFE634E-1EDB-495C-99D9-5D4D0B87770D}" type="presParOf" srcId="{25AE3A51-7537-42DA-849E-0FA9C7E2D198}" destId="{DBAA20F1-5AA3-474E-A1D8-764AB41F9D74}" srcOrd="1" destOrd="0" presId="urn:microsoft.com/office/officeart/2005/8/layout/pList2"/>
    <dgm:cxn modelId="{8053D2DC-7155-4CDF-BDE8-E05DB64B8994}" type="presParOf" srcId="{DBAA20F1-5AA3-474E-A1D8-764AB41F9D74}" destId="{C05AC22B-5ABB-450B-8A63-9CCF31640D0B}" srcOrd="0" destOrd="0" presId="urn:microsoft.com/office/officeart/2005/8/layout/pList2"/>
    <dgm:cxn modelId="{8E39333D-8621-422E-AE96-34AF039BD225}" type="presParOf" srcId="{C05AC22B-5ABB-450B-8A63-9CCF31640D0B}" destId="{30F6F9A9-7150-4F1F-8EC1-3245A4A91A9E}" srcOrd="0" destOrd="0" presId="urn:microsoft.com/office/officeart/2005/8/layout/pList2"/>
    <dgm:cxn modelId="{50AEEE47-1D57-4D59-A2D4-0899AFE093A3}" type="presParOf" srcId="{C05AC22B-5ABB-450B-8A63-9CCF31640D0B}" destId="{920D806F-428A-4364-A4A0-81C6F1D0CDDC}" srcOrd="1" destOrd="0" presId="urn:microsoft.com/office/officeart/2005/8/layout/pList2"/>
    <dgm:cxn modelId="{7BD52941-466C-4C4D-A918-79C3F897955C}" type="presParOf" srcId="{C05AC22B-5ABB-450B-8A63-9CCF31640D0B}" destId="{6E99F512-9D8A-45D9-865F-DD1A62C063E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003E6A-6824-4489-A686-99D85319B8A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6EE663-7AA5-4BE1-B128-D163A3E6DFA4}">
      <dgm:prSet/>
      <dgm:spPr/>
      <dgm:t>
        <a:bodyPr/>
        <a:lstStyle/>
        <a:p>
          <a:pPr rtl="0"/>
          <a:r>
            <a:rPr kumimoji="1"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Podejdź</a:t>
          </a:r>
          <a:endParaRPr kumimoji="1" lang="pl-PL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2AB7FC-9FA2-4B93-A5F2-F2D52C92414C}" type="parTrans" cxnId="{C95CA8CF-C9BF-4ECA-9A2A-F9688057EBD6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25FF3E55-33D0-4873-9598-EF2F9B6A7E33}" type="sibTrans" cxnId="{C95CA8CF-C9BF-4ECA-9A2A-F9688057EBD6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9E746657-A68F-4C7E-924B-3C8668521D6C}">
      <dgm:prSet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kumimoji="1"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Działaj </a:t>
          </a:r>
          <a:r>
            <a:rPr kumimoji="1" lang="pl-PL" dirty="0" smtClean="0">
              <a:solidFill>
                <a:srgbClr val="008000"/>
              </a:solidFill>
            </a:rPr>
            <a:t>zgodnie z zasadami BLS (</a:t>
          </a:r>
          <a:r>
            <a:rPr kumimoji="1" lang="pl-PL" dirty="0" err="1" smtClean="0">
              <a:solidFill>
                <a:srgbClr val="008000"/>
              </a:solidFill>
            </a:rPr>
            <a:t>bezprzyrządowe</a:t>
          </a:r>
          <a:r>
            <a:rPr kumimoji="1" lang="pl-PL" dirty="0" smtClean="0">
              <a:solidFill>
                <a:srgbClr val="008000"/>
              </a:solidFill>
            </a:rPr>
            <a:t> zabiegi ratujące życie)</a:t>
          </a:r>
          <a:endParaRPr kumimoji="1" lang="pl-PL" dirty="0">
            <a:solidFill>
              <a:srgbClr val="008000"/>
            </a:solidFill>
          </a:endParaRPr>
        </a:p>
      </dgm:t>
    </dgm:pt>
    <dgm:pt modelId="{2CF7979A-FCE6-4C2F-9F2D-3F12430B70A4}" type="parTrans" cxnId="{A06BC5EF-FD35-4EBA-8F9D-2657D581CF55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6073F7CA-8AB5-4122-A3CE-B1CEF6727EFA}" type="sibTrans" cxnId="{A06BC5EF-FD35-4EBA-8F9D-2657D581CF55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9D28ADC2-1DC8-471E-9BC1-A09D96A6A836}">
      <dgm:prSet/>
      <dgm:spPr/>
      <dgm:t>
        <a:bodyPr/>
        <a:lstStyle/>
        <a:p>
          <a:pPr rtl="0"/>
          <a:r>
            <a:rPr kumimoji="1"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bój się</a:t>
          </a:r>
          <a:endParaRPr lang="pl-PL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17489-1724-4E96-A4CE-C608B67AC284}" type="sibTrans" cxnId="{491AFEAA-B1B5-4EC0-BB23-2F06DCA9EFDD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F21B79A4-3F77-4D87-9821-A57CBA6A9DF3}" type="parTrans" cxnId="{491AFEAA-B1B5-4EC0-BB23-2F06DCA9EFDD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19969154-2657-47DA-84A0-1DD4CE82D7B7}">
      <dgm:prSet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dirty="0">
            <a:solidFill>
              <a:srgbClr val="008000"/>
            </a:solidFill>
          </a:endParaRPr>
        </a:p>
      </dgm:t>
    </dgm:pt>
    <dgm:pt modelId="{8E6F9BAF-03C5-4725-BA70-256F8963CBEA}" type="parTrans" cxnId="{BE6F5C85-D2FF-42DD-BA5E-EAB8F875F24A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04E1E5CE-39C3-4BB7-8544-C169C3932FB3}" type="sibTrans" cxnId="{BE6F5C85-D2FF-42DD-BA5E-EAB8F875F24A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DD601DCC-2307-40EB-80CD-325B8E030D56}">
      <dgm:prSet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dirty="0">
            <a:solidFill>
              <a:srgbClr val="008000"/>
            </a:solidFill>
          </a:endParaRPr>
        </a:p>
      </dgm:t>
    </dgm:pt>
    <dgm:pt modelId="{F6226F02-6C73-427E-BE1A-9AE465D653EE}" type="parTrans" cxnId="{A8EA285C-824C-4120-9D25-CCA5CEF064AD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347D8D54-4368-4E4D-B713-485F2BF24F5E}" type="sibTrans" cxnId="{A8EA285C-824C-4120-9D25-CCA5CEF064AD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34E26BB2-D93D-4725-8C67-FBE4950B83B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pl-PL" dirty="0" smtClean="0">
              <a:solidFill>
                <a:srgbClr val="008000"/>
              </a:solidFill>
            </a:rPr>
            <a:t>Osobę nieoddychającą- resuscytacja  krążeniowa (masaż serca + oddech (jeśli możesz)</a:t>
          </a:r>
          <a:endParaRPr kumimoji="1" lang="pl-PL" dirty="0">
            <a:solidFill>
              <a:srgbClr val="008000"/>
            </a:solidFill>
          </a:endParaRPr>
        </a:p>
      </dgm:t>
    </dgm:pt>
    <dgm:pt modelId="{3F0A368B-6811-42B8-879A-010AC10DD907}" type="parTrans" cxnId="{F256E3C4-21B7-437C-8555-5D37BC9B53E4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E39877C1-CCC3-45F7-816D-8B71FEDBC13C}" type="sibTrans" cxnId="{F256E3C4-21B7-437C-8555-5D37BC9B53E4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A938622C-1EF0-41B5-92E6-763296780FB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1" lang="pl-PL" dirty="0" smtClean="0">
              <a:solidFill>
                <a:srgbClr val="008000"/>
              </a:solidFill>
            </a:rPr>
            <a:t>Osoba oddychająca  - udrożnienie dróg oddechowych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1" lang="pl-PL" dirty="0" smtClean="0">
            <a:solidFill>
              <a:srgbClr val="008000"/>
            </a:solidFill>
          </a:endParaRPr>
        </a:p>
        <a:p>
          <a:pPr rtl="0"/>
          <a:endParaRPr kumimoji="1" lang="pl-PL" dirty="0">
            <a:solidFill>
              <a:srgbClr val="008000"/>
            </a:solidFill>
          </a:endParaRPr>
        </a:p>
      </dgm:t>
    </dgm:pt>
    <dgm:pt modelId="{2EA70E77-9DB4-44A1-B23D-4FA3BC9D65CF}" type="parTrans" cxnId="{C3E01B1D-F4E5-4D85-BF97-24478621322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CE02ADAC-05DE-4202-90E5-E79F4070AE82}" type="sibTrans" cxnId="{C3E01B1D-F4E5-4D85-BF97-24478621322C}">
      <dgm:prSet/>
      <dgm:spPr/>
      <dgm:t>
        <a:bodyPr/>
        <a:lstStyle/>
        <a:p>
          <a:endParaRPr lang="pl-PL">
            <a:solidFill>
              <a:srgbClr val="008000"/>
            </a:solidFill>
          </a:endParaRPr>
        </a:p>
      </dgm:t>
    </dgm:pt>
    <dgm:pt modelId="{5279037F-3CA7-414D-A4BD-88F4DFC6A64F}" type="pres">
      <dgm:prSet presAssocID="{26003E6A-6824-4489-A686-99D85319B8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92366C-F48C-4D46-8F2A-7A6055BF098E}" type="pres">
      <dgm:prSet presAssocID="{9D28ADC2-1DC8-471E-9BC1-A09D96A6A836}" presName="parentLin" presStyleCnt="0"/>
      <dgm:spPr/>
    </dgm:pt>
    <dgm:pt modelId="{17AD530E-2A57-4401-B131-77DCBEFA4B8D}" type="pres">
      <dgm:prSet presAssocID="{9D28ADC2-1DC8-471E-9BC1-A09D96A6A836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53C1A197-436F-4073-A7F9-4723D6BDD2C2}" type="pres">
      <dgm:prSet presAssocID="{9D28ADC2-1DC8-471E-9BC1-A09D96A6A83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CC81B1-CA49-44B6-B984-DDB75E2B28AF}" type="pres">
      <dgm:prSet presAssocID="{9D28ADC2-1DC8-471E-9BC1-A09D96A6A836}" presName="negativeSpace" presStyleCnt="0"/>
      <dgm:spPr/>
    </dgm:pt>
    <dgm:pt modelId="{7E65025E-DC80-4E56-ADDF-246640AD09A5}" type="pres">
      <dgm:prSet presAssocID="{9D28ADC2-1DC8-471E-9BC1-A09D96A6A8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45E48D-1806-48AD-A8D2-20279850420D}" type="pres">
      <dgm:prSet presAssocID="{B4817489-1724-4E96-A4CE-C608B67AC284}" presName="spaceBetweenRectangles" presStyleCnt="0"/>
      <dgm:spPr/>
    </dgm:pt>
    <dgm:pt modelId="{F61F1236-C588-40CA-A0A3-75D023003E62}" type="pres">
      <dgm:prSet presAssocID="{D06EE663-7AA5-4BE1-B128-D163A3E6DFA4}" presName="parentLin" presStyleCnt="0"/>
      <dgm:spPr/>
    </dgm:pt>
    <dgm:pt modelId="{0F458C9E-47AC-4BC5-A035-8909863F36C8}" type="pres">
      <dgm:prSet presAssocID="{D06EE663-7AA5-4BE1-B128-D163A3E6DFA4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7D24F339-CE08-448C-9395-31E49D906407}" type="pres">
      <dgm:prSet presAssocID="{D06EE663-7AA5-4BE1-B128-D163A3E6DF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A065B4-752F-40BB-9618-BF8BD9F1CD9E}" type="pres">
      <dgm:prSet presAssocID="{D06EE663-7AA5-4BE1-B128-D163A3E6DFA4}" presName="negativeSpace" presStyleCnt="0"/>
      <dgm:spPr/>
    </dgm:pt>
    <dgm:pt modelId="{11D8FD0F-E4E3-4795-AF08-2D042086473A}" type="pres">
      <dgm:prSet presAssocID="{D06EE663-7AA5-4BE1-B128-D163A3E6DFA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8CE4C3-5CF3-443D-912B-343EAA3F29AA}" type="pres">
      <dgm:prSet presAssocID="{25FF3E55-33D0-4873-9598-EF2F9B6A7E33}" presName="spaceBetweenRectangles" presStyleCnt="0"/>
      <dgm:spPr/>
    </dgm:pt>
    <dgm:pt modelId="{C8963296-129A-48A9-942E-675D8BEF92EA}" type="pres">
      <dgm:prSet presAssocID="{9E746657-A68F-4C7E-924B-3C8668521D6C}" presName="parentLin" presStyleCnt="0"/>
      <dgm:spPr/>
    </dgm:pt>
    <dgm:pt modelId="{F75D48AF-1DD0-4094-BFB4-09CC21A824A7}" type="pres">
      <dgm:prSet presAssocID="{9E746657-A68F-4C7E-924B-3C8668521D6C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6F066317-13B2-4355-B8DA-F65E0177A8EF}" type="pres">
      <dgm:prSet presAssocID="{9E746657-A68F-4C7E-924B-3C8668521D6C}" presName="parentText" presStyleLbl="node1" presStyleIdx="2" presStyleCnt="3" custScaleX="142857" custScaleY="12167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83C21B-1B1A-4BFF-88EF-62492BE59AC6}" type="pres">
      <dgm:prSet presAssocID="{9E746657-A68F-4C7E-924B-3C8668521D6C}" presName="negativeSpace" presStyleCnt="0"/>
      <dgm:spPr/>
    </dgm:pt>
    <dgm:pt modelId="{5B9B650A-15D0-470E-8A1D-0C5D34A9A92F}" type="pres">
      <dgm:prSet presAssocID="{9E746657-A68F-4C7E-924B-3C8668521D6C}" presName="childText" presStyleLbl="conFgAcc1" presStyleIdx="2" presStyleCnt="3" custLinFactY="2745" custLinFactNeighborX="-855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91AFEAA-B1B5-4EC0-BB23-2F06DCA9EFDD}" srcId="{26003E6A-6824-4489-A686-99D85319B8A9}" destId="{9D28ADC2-1DC8-471E-9BC1-A09D96A6A836}" srcOrd="0" destOrd="0" parTransId="{F21B79A4-3F77-4D87-9821-A57CBA6A9DF3}" sibTransId="{B4817489-1724-4E96-A4CE-C608B67AC284}"/>
    <dgm:cxn modelId="{1D693B09-B2CF-485A-B28B-6872014E8DED}" type="presOf" srcId="{A938622C-1EF0-41B5-92E6-763296780FB7}" destId="{5B9B650A-15D0-470E-8A1D-0C5D34A9A92F}" srcOrd="0" destOrd="1" presId="urn:microsoft.com/office/officeart/2005/8/layout/list1"/>
    <dgm:cxn modelId="{DC8031F7-BAAE-412E-9DF9-DB3F488DAFAA}" type="presOf" srcId="{9D28ADC2-1DC8-471E-9BC1-A09D96A6A836}" destId="{17AD530E-2A57-4401-B131-77DCBEFA4B8D}" srcOrd="0" destOrd="0" presId="urn:microsoft.com/office/officeart/2005/8/layout/list1"/>
    <dgm:cxn modelId="{882227BF-13B4-42BC-BAA1-585F95A43C0A}" type="presOf" srcId="{26003E6A-6824-4489-A686-99D85319B8A9}" destId="{5279037F-3CA7-414D-A4BD-88F4DFC6A64F}" srcOrd="0" destOrd="0" presId="urn:microsoft.com/office/officeart/2005/8/layout/list1"/>
    <dgm:cxn modelId="{41819883-0774-40C5-BA30-D9B4EA0943C3}" type="presOf" srcId="{9E746657-A68F-4C7E-924B-3C8668521D6C}" destId="{F75D48AF-1DD0-4094-BFB4-09CC21A824A7}" srcOrd="0" destOrd="0" presId="urn:microsoft.com/office/officeart/2005/8/layout/list1"/>
    <dgm:cxn modelId="{A8EA285C-824C-4120-9D25-CCA5CEF064AD}" srcId="{D06EE663-7AA5-4BE1-B128-D163A3E6DFA4}" destId="{DD601DCC-2307-40EB-80CD-325B8E030D56}" srcOrd="0" destOrd="0" parTransId="{F6226F02-6C73-427E-BE1A-9AE465D653EE}" sibTransId="{347D8D54-4368-4E4D-B713-485F2BF24F5E}"/>
    <dgm:cxn modelId="{A06BC5EF-FD35-4EBA-8F9D-2657D581CF55}" srcId="{26003E6A-6824-4489-A686-99D85319B8A9}" destId="{9E746657-A68F-4C7E-924B-3C8668521D6C}" srcOrd="2" destOrd="0" parTransId="{2CF7979A-FCE6-4C2F-9F2D-3F12430B70A4}" sibTransId="{6073F7CA-8AB5-4122-A3CE-B1CEF6727EFA}"/>
    <dgm:cxn modelId="{034F1A7F-A8E2-425A-90E3-DDC08F202F90}" type="presOf" srcId="{19969154-2657-47DA-84A0-1DD4CE82D7B7}" destId="{7E65025E-DC80-4E56-ADDF-246640AD09A5}" srcOrd="0" destOrd="0" presId="urn:microsoft.com/office/officeart/2005/8/layout/list1"/>
    <dgm:cxn modelId="{F256E3C4-21B7-437C-8555-5D37BC9B53E4}" srcId="{9E746657-A68F-4C7E-924B-3C8668521D6C}" destId="{34E26BB2-D93D-4725-8C67-FBE4950B83B4}" srcOrd="0" destOrd="0" parTransId="{3F0A368B-6811-42B8-879A-010AC10DD907}" sibTransId="{E39877C1-CCC3-45F7-816D-8B71FEDBC13C}"/>
    <dgm:cxn modelId="{7A701301-D5A3-40C8-BF0D-B40CBD7EAD94}" type="presOf" srcId="{9E746657-A68F-4C7E-924B-3C8668521D6C}" destId="{6F066317-13B2-4355-B8DA-F65E0177A8EF}" srcOrd="1" destOrd="0" presId="urn:microsoft.com/office/officeart/2005/8/layout/list1"/>
    <dgm:cxn modelId="{BE6F5C85-D2FF-42DD-BA5E-EAB8F875F24A}" srcId="{9D28ADC2-1DC8-471E-9BC1-A09D96A6A836}" destId="{19969154-2657-47DA-84A0-1DD4CE82D7B7}" srcOrd="0" destOrd="0" parTransId="{8E6F9BAF-03C5-4725-BA70-256F8963CBEA}" sibTransId="{04E1E5CE-39C3-4BB7-8544-C169C3932FB3}"/>
    <dgm:cxn modelId="{5E5BA0F5-0914-4168-A269-8A5CC6DDDEF7}" type="presOf" srcId="{9D28ADC2-1DC8-471E-9BC1-A09D96A6A836}" destId="{53C1A197-436F-4073-A7F9-4723D6BDD2C2}" srcOrd="1" destOrd="0" presId="urn:microsoft.com/office/officeart/2005/8/layout/list1"/>
    <dgm:cxn modelId="{C3E01B1D-F4E5-4D85-BF97-24478621322C}" srcId="{9E746657-A68F-4C7E-924B-3C8668521D6C}" destId="{A938622C-1EF0-41B5-92E6-763296780FB7}" srcOrd="1" destOrd="0" parTransId="{2EA70E77-9DB4-44A1-B23D-4FA3BC9D65CF}" sibTransId="{CE02ADAC-05DE-4202-90E5-E79F4070AE82}"/>
    <dgm:cxn modelId="{8D5C9314-FAD7-4168-B056-84849A5B52D0}" type="presOf" srcId="{34E26BB2-D93D-4725-8C67-FBE4950B83B4}" destId="{5B9B650A-15D0-470E-8A1D-0C5D34A9A92F}" srcOrd="0" destOrd="0" presId="urn:microsoft.com/office/officeart/2005/8/layout/list1"/>
    <dgm:cxn modelId="{46E3461E-2B8D-4E6E-83B9-8FF1F19212E1}" type="presOf" srcId="{D06EE663-7AA5-4BE1-B128-D163A3E6DFA4}" destId="{0F458C9E-47AC-4BC5-A035-8909863F36C8}" srcOrd="0" destOrd="0" presId="urn:microsoft.com/office/officeart/2005/8/layout/list1"/>
    <dgm:cxn modelId="{C95CA8CF-C9BF-4ECA-9A2A-F9688057EBD6}" srcId="{26003E6A-6824-4489-A686-99D85319B8A9}" destId="{D06EE663-7AA5-4BE1-B128-D163A3E6DFA4}" srcOrd="1" destOrd="0" parTransId="{792AB7FC-9FA2-4B93-A5F2-F2D52C92414C}" sibTransId="{25FF3E55-33D0-4873-9598-EF2F9B6A7E33}"/>
    <dgm:cxn modelId="{09729298-5B49-488F-9179-ECA579875E9F}" type="presOf" srcId="{DD601DCC-2307-40EB-80CD-325B8E030D56}" destId="{11D8FD0F-E4E3-4795-AF08-2D042086473A}" srcOrd="0" destOrd="0" presId="urn:microsoft.com/office/officeart/2005/8/layout/list1"/>
    <dgm:cxn modelId="{83E83DFA-0681-4088-861D-643D3630ADA7}" type="presOf" srcId="{D06EE663-7AA5-4BE1-B128-D163A3E6DFA4}" destId="{7D24F339-CE08-448C-9395-31E49D906407}" srcOrd="1" destOrd="0" presId="urn:microsoft.com/office/officeart/2005/8/layout/list1"/>
    <dgm:cxn modelId="{62949105-4F5C-4D93-A997-D16514A427FF}" type="presParOf" srcId="{5279037F-3CA7-414D-A4BD-88F4DFC6A64F}" destId="{A092366C-F48C-4D46-8F2A-7A6055BF098E}" srcOrd="0" destOrd="0" presId="urn:microsoft.com/office/officeart/2005/8/layout/list1"/>
    <dgm:cxn modelId="{2AB73B8F-D69D-4034-8989-E79C6704F35C}" type="presParOf" srcId="{A092366C-F48C-4D46-8F2A-7A6055BF098E}" destId="{17AD530E-2A57-4401-B131-77DCBEFA4B8D}" srcOrd="0" destOrd="0" presId="urn:microsoft.com/office/officeart/2005/8/layout/list1"/>
    <dgm:cxn modelId="{CA7D9EAC-FD17-4193-9369-2CDBE12CCC73}" type="presParOf" srcId="{A092366C-F48C-4D46-8F2A-7A6055BF098E}" destId="{53C1A197-436F-4073-A7F9-4723D6BDD2C2}" srcOrd="1" destOrd="0" presId="urn:microsoft.com/office/officeart/2005/8/layout/list1"/>
    <dgm:cxn modelId="{932C3E1D-49C8-4575-AF4A-9CE2C9B6ACD9}" type="presParOf" srcId="{5279037F-3CA7-414D-A4BD-88F4DFC6A64F}" destId="{38CC81B1-CA49-44B6-B984-DDB75E2B28AF}" srcOrd="1" destOrd="0" presId="urn:microsoft.com/office/officeart/2005/8/layout/list1"/>
    <dgm:cxn modelId="{5941E926-AC96-4FE6-9153-63105D8AB5D9}" type="presParOf" srcId="{5279037F-3CA7-414D-A4BD-88F4DFC6A64F}" destId="{7E65025E-DC80-4E56-ADDF-246640AD09A5}" srcOrd="2" destOrd="0" presId="urn:microsoft.com/office/officeart/2005/8/layout/list1"/>
    <dgm:cxn modelId="{21FBCDB4-12B5-4161-A55B-0F997CC20BD3}" type="presParOf" srcId="{5279037F-3CA7-414D-A4BD-88F4DFC6A64F}" destId="{ED45E48D-1806-48AD-A8D2-20279850420D}" srcOrd="3" destOrd="0" presId="urn:microsoft.com/office/officeart/2005/8/layout/list1"/>
    <dgm:cxn modelId="{9872C071-4F1F-4DD0-826B-EFA6DBC44237}" type="presParOf" srcId="{5279037F-3CA7-414D-A4BD-88F4DFC6A64F}" destId="{F61F1236-C588-40CA-A0A3-75D023003E62}" srcOrd="4" destOrd="0" presId="urn:microsoft.com/office/officeart/2005/8/layout/list1"/>
    <dgm:cxn modelId="{9A727E52-3651-4657-8BB0-6CA56B1593D1}" type="presParOf" srcId="{F61F1236-C588-40CA-A0A3-75D023003E62}" destId="{0F458C9E-47AC-4BC5-A035-8909863F36C8}" srcOrd="0" destOrd="0" presId="urn:microsoft.com/office/officeart/2005/8/layout/list1"/>
    <dgm:cxn modelId="{6239A2FB-A645-41DF-ACBA-4EDAC74AE438}" type="presParOf" srcId="{F61F1236-C588-40CA-A0A3-75D023003E62}" destId="{7D24F339-CE08-448C-9395-31E49D906407}" srcOrd="1" destOrd="0" presId="urn:microsoft.com/office/officeart/2005/8/layout/list1"/>
    <dgm:cxn modelId="{A044EAA3-32DA-4A71-BC88-F186F5504610}" type="presParOf" srcId="{5279037F-3CA7-414D-A4BD-88F4DFC6A64F}" destId="{9FA065B4-752F-40BB-9618-BF8BD9F1CD9E}" srcOrd="5" destOrd="0" presId="urn:microsoft.com/office/officeart/2005/8/layout/list1"/>
    <dgm:cxn modelId="{2100CCD7-BB8E-455B-B375-E25D91F922BE}" type="presParOf" srcId="{5279037F-3CA7-414D-A4BD-88F4DFC6A64F}" destId="{11D8FD0F-E4E3-4795-AF08-2D042086473A}" srcOrd="6" destOrd="0" presId="urn:microsoft.com/office/officeart/2005/8/layout/list1"/>
    <dgm:cxn modelId="{A11C225B-0E5C-4FB2-A5E2-C4FA50E438BA}" type="presParOf" srcId="{5279037F-3CA7-414D-A4BD-88F4DFC6A64F}" destId="{EA8CE4C3-5CF3-443D-912B-343EAA3F29AA}" srcOrd="7" destOrd="0" presId="urn:microsoft.com/office/officeart/2005/8/layout/list1"/>
    <dgm:cxn modelId="{5282F8BC-A7A3-436C-B94A-F3630DB23127}" type="presParOf" srcId="{5279037F-3CA7-414D-A4BD-88F4DFC6A64F}" destId="{C8963296-129A-48A9-942E-675D8BEF92EA}" srcOrd="8" destOrd="0" presId="urn:microsoft.com/office/officeart/2005/8/layout/list1"/>
    <dgm:cxn modelId="{5C2B8004-E96F-43F0-B86F-CFC3A20818CB}" type="presParOf" srcId="{C8963296-129A-48A9-942E-675D8BEF92EA}" destId="{F75D48AF-1DD0-4094-BFB4-09CC21A824A7}" srcOrd="0" destOrd="0" presId="urn:microsoft.com/office/officeart/2005/8/layout/list1"/>
    <dgm:cxn modelId="{1DC30EBB-6237-4656-8053-3E6E189F8913}" type="presParOf" srcId="{C8963296-129A-48A9-942E-675D8BEF92EA}" destId="{6F066317-13B2-4355-B8DA-F65E0177A8EF}" srcOrd="1" destOrd="0" presId="urn:microsoft.com/office/officeart/2005/8/layout/list1"/>
    <dgm:cxn modelId="{48008555-7334-44ED-AAB7-56BFC698F0DB}" type="presParOf" srcId="{5279037F-3CA7-414D-A4BD-88F4DFC6A64F}" destId="{EB83C21B-1B1A-4BFF-88EF-62492BE59AC6}" srcOrd="9" destOrd="0" presId="urn:microsoft.com/office/officeart/2005/8/layout/list1"/>
    <dgm:cxn modelId="{565C0824-14B6-402C-B613-592B94EB00E7}" type="presParOf" srcId="{5279037F-3CA7-414D-A4BD-88F4DFC6A64F}" destId="{5B9B650A-15D0-470E-8A1D-0C5D34A9A92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400" b="1" dirty="0" smtClean="0">
              <a:solidFill>
                <a:schemeClr val="bg2"/>
              </a:solidFill>
            </a:rPr>
            <a:t>udrożnij drogi oddechowe</a:t>
          </a:r>
          <a:endParaRPr lang="pl-PL" sz="24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400" b="1" dirty="0" smtClean="0">
              <a:solidFill>
                <a:schemeClr val="bg2"/>
              </a:solidFill>
            </a:rPr>
            <a:t>sprawdź </a:t>
          </a:r>
          <a:r>
            <a:rPr lang="pl-PL" sz="2400" b="1" dirty="0" smtClean="0">
              <a:solidFill>
                <a:schemeClr val="bg2"/>
              </a:solidFill>
            </a:rPr>
            <a:t>oddech</a:t>
          </a:r>
          <a:endParaRPr kumimoji="1" lang="pl-PL" sz="24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400" b="1" dirty="0" smtClean="0">
              <a:solidFill>
                <a:srgbClr val="FF0000"/>
              </a:solidFill>
            </a:rPr>
            <a:t>nie ma </a:t>
          </a:r>
          <a:endParaRPr lang="pl-PL" sz="24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400" b="1" dirty="0" smtClean="0">
              <a:solidFill>
                <a:schemeClr val="bg2"/>
              </a:solidFill>
            </a:rPr>
            <a:t>oceń bezpieczeństwo – </a:t>
          </a:r>
          <a:r>
            <a:rPr lang="pl-PL" sz="2400" b="1" dirty="0" smtClean="0">
              <a:solidFill>
                <a:schemeClr val="bg2"/>
              </a:solidFill>
            </a:rPr>
            <a:t>swoje, </a:t>
          </a:r>
          <a:r>
            <a:rPr kumimoji="1" lang="pl-PL" sz="2400" b="1" dirty="0" smtClean="0">
              <a:solidFill>
                <a:schemeClr val="bg2"/>
              </a:solidFill>
            </a:rPr>
            <a:t>miejsca</a:t>
          </a:r>
          <a:endParaRPr kumimoji="1" lang="pl-PL" sz="2400" b="1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400" b="1" dirty="0" smtClean="0">
              <a:solidFill>
                <a:schemeClr val="bg2"/>
              </a:solidFill>
            </a:rPr>
            <a:t>wezwij pogotowie</a:t>
          </a:r>
          <a:endParaRPr kumimoji="1" lang="pl-PL" sz="24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400" b="1" dirty="0" smtClean="0">
              <a:solidFill>
                <a:schemeClr val="bg2"/>
              </a:solidFill>
            </a:rPr>
            <a:t>30 ucisków </a:t>
          </a:r>
          <a:endParaRPr lang="pl-PL" sz="24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400" b="1" dirty="0" smtClean="0">
              <a:solidFill>
                <a:schemeClr val="bg2"/>
              </a:solidFill>
            </a:rPr>
            <a:t>2 oddechy</a:t>
          </a:r>
          <a:endParaRPr lang="pl-PL" sz="24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400" b="1" dirty="0" smtClean="0">
              <a:solidFill>
                <a:schemeClr val="bg2"/>
              </a:solidFill>
            </a:rPr>
            <a:t>wezwij pomoc - pomocnik, świadek</a:t>
          </a:r>
          <a:endParaRPr lang="pl-PL" sz="2400" b="1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400" b="1" dirty="0">
            <a:solidFill>
              <a:schemeClr val="bg2"/>
            </a:solidFill>
          </a:endParaRPr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8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8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8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8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8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8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8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7" presStyleCnt="8"/>
      <dgm:spPr/>
      <dgm:t>
        <a:bodyPr/>
        <a:lstStyle/>
        <a:p>
          <a:endParaRPr lang="pl-PL"/>
        </a:p>
      </dgm:t>
    </dgm:pt>
  </dgm:ptLst>
  <dgm:cxnLst>
    <dgm:cxn modelId="{CC96D782-B9B5-47BB-8CAC-01B8FD04C221}" type="presOf" srcId="{63DF5E92-6CE0-4F2F-BCB6-51097AAE5B2C}" destId="{C0051EE2-6E3E-431F-A3B3-1D632E55B56A}" srcOrd="0" destOrd="0" presId="urn:microsoft.com/office/officeart/2005/8/layout/process4"/>
    <dgm:cxn modelId="{700090B3-F2DF-4352-94EF-A8F780CD6CDD}" type="presOf" srcId="{953BBAC0-0D61-4753-8FAC-C4463798BD6A}" destId="{BB8F83F2-8296-4805-93AC-6BD86D3EF664}" srcOrd="0" destOrd="0" presId="urn:microsoft.com/office/officeart/2005/8/layout/process4"/>
    <dgm:cxn modelId="{22EDEBE4-C486-4385-B7EF-3CA1BBECF6A4}" srcId="{953BBAC0-0D61-4753-8FAC-C4463798BD6A}" destId="{A37B149F-8163-4A10-BF1B-02BBAC0F68B3}" srcOrd="2" destOrd="0" parTransId="{AF042EA8-60DD-41A6-A42F-597C7775DA43}" sibTransId="{55B465B1-A9E7-415F-99C2-947D6FD2D7F5}"/>
    <dgm:cxn modelId="{5040FAD0-7D7A-471D-A64D-145704E641D9}" srcId="{953BBAC0-0D61-4753-8FAC-C4463798BD6A}" destId="{81AD1114-C477-4E0F-8B5E-7FE2393D4276}" srcOrd="1" destOrd="0" parTransId="{AD30EF84-A5A5-40E7-8D7F-097029FCB627}" sibTransId="{524E47AB-F81E-4979-9047-45415D6C7F49}"/>
    <dgm:cxn modelId="{740CBA15-ECD0-4EBC-8749-F00E705B5D48}" type="presOf" srcId="{0E879F9C-FE41-488A-9386-6D7D55F650C0}" destId="{FDD8A992-9C3C-4669-BE1D-C87C1409880E}" srcOrd="0" destOrd="0" presId="urn:microsoft.com/office/officeart/2005/8/layout/process4"/>
    <dgm:cxn modelId="{10F082D2-3628-428F-A614-57E06FC7FB1B}" type="presOf" srcId="{A37B149F-8163-4A10-BF1B-02BBAC0F68B3}" destId="{AC0040B8-8846-4FD5-8BAB-46F77D149BDB}" srcOrd="0" destOrd="0" presId="urn:microsoft.com/office/officeart/2005/8/layout/process4"/>
    <dgm:cxn modelId="{388C25A9-B88B-46ED-89FC-E510FA519071}" type="presOf" srcId="{DA51129F-F901-43E4-A156-97C0A3912781}" destId="{7C7E13EC-F798-4DB4-8BC6-2818601A95C2}" srcOrd="0" destOrd="0" presId="urn:microsoft.com/office/officeart/2005/8/layout/process4"/>
    <dgm:cxn modelId="{D1B8D6F4-0EBD-45B3-893E-A373BD9CEE81}" srcId="{953BBAC0-0D61-4753-8FAC-C4463798BD6A}" destId="{DA51129F-F901-43E4-A156-97C0A3912781}" srcOrd="5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6A8AD3AD-EAB7-4460-8C48-E1582CEBCC22}" type="presOf" srcId="{29E05C49-11FF-4BFB-948C-7DCBFFE97A00}" destId="{9E267C45-7891-488B-B826-ECA704F173B6}" srcOrd="0" destOrd="0" presId="urn:microsoft.com/office/officeart/2005/8/layout/process4"/>
    <dgm:cxn modelId="{2D39FD38-0A22-4B95-9A15-56E1574D8C08}" type="presOf" srcId="{881A0901-F7F5-4C95-B598-005D5002C65A}" destId="{364470D0-B50B-461F-A92A-34623BDA6DBB}" srcOrd="0" destOrd="0" presId="urn:microsoft.com/office/officeart/2005/8/layout/process4"/>
    <dgm:cxn modelId="{47BF8EB7-C677-4621-8992-7B4F2EFBF0A5}" type="presOf" srcId="{81AD1114-C477-4E0F-8B5E-7FE2393D4276}" destId="{519D6E28-E790-41F3-9DDA-FEC82FA5D97C}" srcOrd="0" destOrd="0" presId="urn:microsoft.com/office/officeart/2005/8/layout/process4"/>
    <dgm:cxn modelId="{39090A03-A8B1-4760-A45C-23EDD7A46F4F}" srcId="{953BBAC0-0D61-4753-8FAC-C4463798BD6A}" destId="{3DB41DB8-99C1-4E7E-A96D-005198818B74}" srcOrd="6" destOrd="0" parTransId="{72AE7019-C6F0-4F9B-A5F5-19AB6B9BB324}" sibTransId="{3DD4F23A-4246-402A-8082-AB77C3FDC5BC}"/>
    <dgm:cxn modelId="{1E4B5AD4-9330-4B92-810E-16DFA8FF6960}" srcId="{953BBAC0-0D61-4753-8FAC-C4463798BD6A}" destId="{0E879F9C-FE41-488A-9386-6D7D55F650C0}" srcOrd="4" destOrd="0" parTransId="{79F2FDF0-CCFA-4AC7-9873-2501EF39B1DA}" sibTransId="{5FE884F3-26DA-47A5-B83F-EA8102C21C91}"/>
    <dgm:cxn modelId="{0DB7190B-9D70-4E20-A3B4-45CA09AAAC76}" type="presOf" srcId="{3DB41DB8-99C1-4E7E-A96D-005198818B74}" destId="{DFEA6F72-17AF-4D9F-B03C-29CC4159B8A8}" srcOrd="0" destOrd="0" presId="urn:microsoft.com/office/officeart/2005/8/layout/process4"/>
    <dgm:cxn modelId="{ED08DB8E-BD86-4190-916B-9A09CCF77EC7}" srcId="{953BBAC0-0D61-4753-8FAC-C4463798BD6A}" destId="{881A0901-F7F5-4C95-B598-005D5002C65A}" srcOrd="3" destOrd="0" parTransId="{DB2E2025-8CA4-47DB-87C3-598D398A478B}" sibTransId="{A109E5FE-8496-4E0C-9EEE-B46B80AA9323}"/>
    <dgm:cxn modelId="{69487924-81B5-49BB-A680-3E3B6B91CCB5}" srcId="{953BBAC0-0D61-4753-8FAC-C4463798BD6A}" destId="{29E05C49-11FF-4BFB-948C-7DCBFFE97A00}" srcOrd="7" destOrd="0" parTransId="{4C46214A-F2FC-4D7D-AF0D-26A95FE016FD}" sibTransId="{D9ED80F0-D11A-4626-BA47-1E5F3C4EAC1B}"/>
    <dgm:cxn modelId="{03A5B12D-5431-4113-A464-8A83C0004186}" type="presParOf" srcId="{BB8F83F2-8296-4805-93AC-6BD86D3EF664}" destId="{11A60308-2236-488B-BE31-68E2B4F2F751}" srcOrd="0" destOrd="0" presId="urn:microsoft.com/office/officeart/2005/8/layout/process4"/>
    <dgm:cxn modelId="{A74B6C82-5FFF-48A7-9672-4BE14329D6DB}" type="presParOf" srcId="{11A60308-2236-488B-BE31-68E2B4F2F751}" destId="{9E267C45-7891-488B-B826-ECA704F173B6}" srcOrd="0" destOrd="0" presId="urn:microsoft.com/office/officeart/2005/8/layout/process4"/>
    <dgm:cxn modelId="{C951F860-E299-4778-85A9-642603C27EC8}" type="presParOf" srcId="{BB8F83F2-8296-4805-93AC-6BD86D3EF664}" destId="{D4BE1FA7-F078-4B42-A614-C88715D1C40A}" srcOrd="1" destOrd="0" presId="urn:microsoft.com/office/officeart/2005/8/layout/process4"/>
    <dgm:cxn modelId="{BB36E611-6018-4BF9-81B2-7FD44C4D10B5}" type="presParOf" srcId="{BB8F83F2-8296-4805-93AC-6BD86D3EF664}" destId="{66A40FAA-C840-4181-A1E1-F2F849FDDE9B}" srcOrd="2" destOrd="0" presId="urn:microsoft.com/office/officeart/2005/8/layout/process4"/>
    <dgm:cxn modelId="{031C1914-80C6-4A45-B028-440B92999FF8}" type="presParOf" srcId="{66A40FAA-C840-4181-A1E1-F2F849FDDE9B}" destId="{DFEA6F72-17AF-4D9F-B03C-29CC4159B8A8}" srcOrd="0" destOrd="0" presId="urn:microsoft.com/office/officeart/2005/8/layout/process4"/>
    <dgm:cxn modelId="{5FAF2407-294A-4AE0-A101-6484C7FE43B7}" type="presParOf" srcId="{BB8F83F2-8296-4805-93AC-6BD86D3EF664}" destId="{7E6A5405-E42E-48F6-81DB-B0E16E1AF0DB}" srcOrd="3" destOrd="0" presId="urn:microsoft.com/office/officeart/2005/8/layout/process4"/>
    <dgm:cxn modelId="{E60C7442-A554-4AAE-BCE1-4FE2AFC8921E}" type="presParOf" srcId="{BB8F83F2-8296-4805-93AC-6BD86D3EF664}" destId="{1C9CBF71-205B-442A-892E-028543C767E9}" srcOrd="4" destOrd="0" presId="urn:microsoft.com/office/officeart/2005/8/layout/process4"/>
    <dgm:cxn modelId="{1161D83D-66B5-48BC-8BEE-A3417CB4988E}" type="presParOf" srcId="{1C9CBF71-205B-442A-892E-028543C767E9}" destId="{7C7E13EC-F798-4DB4-8BC6-2818601A95C2}" srcOrd="0" destOrd="0" presId="urn:microsoft.com/office/officeart/2005/8/layout/process4"/>
    <dgm:cxn modelId="{F9A7B5C9-B872-42AE-AD9C-15A4929063A7}" type="presParOf" srcId="{BB8F83F2-8296-4805-93AC-6BD86D3EF664}" destId="{E4ADBE72-64E4-4E40-B607-CE1547D035A4}" srcOrd="5" destOrd="0" presId="urn:microsoft.com/office/officeart/2005/8/layout/process4"/>
    <dgm:cxn modelId="{EBCFEF38-940E-4B68-901D-8E989E8D5231}" type="presParOf" srcId="{BB8F83F2-8296-4805-93AC-6BD86D3EF664}" destId="{9C49D939-B02E-444F-8CB3-5FCDDDC2B415}" srcOrd="6" destOrd="0" presId="urn:microsoft.com/office/officeart/2005/8/layout/process4"/>
    <dgm:cxn modelId="{A364C31D-7663-42A3-99CA-AA7C1F0ADC8D}" type="presParOf" srcId="{9C49D939-B02E-444F-8CB3-5FCDDDC2B415}" destId="{FDD8A992-9C3C-4669-BE1D-C87C1409880E}" srcOrd="0" destOrd="0" presId="urn:microsoft.com/office/officeart/2005/8/layout/process4"/>
    <dgm:cxn modelId="{D856A449-9EA9-493F-9DBE-55EB7688D9BC}" type="presParOf" srcId="{BB8F83F2-8296-4805-93AC-6BD86D3EF664}" destId="{E3719B30-9E9F-44E7-B8DA-6215C58F12DA}" srcOrd="7" destOrd="0" presId="urn:microsoft.com/office/officeart/2005/8/layout/process4"/>
    <dgm:cxn modelId="{5064678F-923D-46DB-BECB-DBAA06540DBF}" type="presParOf" srcId="{BB8F83F2-8296-4805-93AC-6BD86D3EF664}" destId="{1890CD4B-EF60-4557-9760-439433C026A8}" srcOrd="8" destOrd="0" presId="urn:microsoft.com/office/officeart/2005/8/layout/process4"/>
    <dgm:cxn modelId="{AAEAEAAD-4128-47ED-976A-B12A1908909B}" type="presParOf" srcId="{1890CD4B-EF60-4557-9760-439433C026A8}" destId="{364470D0-B50B-461F-A92A-34623BDA6DBB}" srcOrd="0" destOrd="0" presId="urn:microsoft.com/office/officeart/2005/8/layout/process4"/>
    <dgm:cxn modelId="{C20071CD-10E2-4D8B-AC48-5A7C08E322CA}" type="presParOf" srcId="{BB8F83F2-8296-4805-93AC-6BD86D3EF664}" destId="{E3F61A2D-9824-403E-9C6C-BC46A152C557}" srcOrd="9" destOrd="0" presId="urn:microsoft.com/office/officeart/2005/8/layout/process4"/>
    <dgm:cxn modelId="{63CB3574-00CD-4BDE-9F24-A5F9FC1E7F59}" type="presParOf" srcId="{BB8F83F2-8296-4805-93AC-6BD86D3EF664}" destId="{FA4C6BBF-8147-4568-805A-62A07C1188FB}" srcOrd="10" destOrd="0" presId="urn:microsoft.com/office/officeart/2005/8/layout/process4"/>
    <dgm:cxn modelId="{C28B6468-FCB3-4636-A0D4-F75AD06F0478}" type="presParOf" srcId="{FA4C6BBF-8147-4568-805A-62A07C1188FB}" destId="{AC0040B8-8846-4FD5-8BAB-46F77D149BDB}" srcOrd="0" destOrd="0" presId="urn:microsoft.com/office/officeart/2005/8/layout/process4"/>
    <dgm:cxn modelId="{364FE622-0591-472F-88D9-7DCF43D3E156}" type="presParOf" srcId="{BB8F83F2-8296-4805-93AC-6BD86D3EF664}" destId="{9301EEAD-7366-4B24-80FC-0A177E9EB662}" srcOrd="11" destOrd="0" presId="urn:microsoft.com/office/officeart/2005/8/layout/process4"/>
    <dgm:cxn modelId="{E5CE46ED-BBC2-45A4-949D-562F4668216C}" type="presParOf" srcId="{BB8F83F2-8296-4805-93AC-6BD86D3EF664}" destId="{BCC06A43-9F01-4E57-AAD2-947F2B61148A}" srcOrd="12" destOrd="0" presId="urn:microsoft.com/office/officeart/2005/8/layout/process4"/>
    <dgm:cxn modelId="{B5BF8DD1-B931-4B9C-95DA-E7A532567665}" type="presParOf" srcId="{BCC06A43-9F01-4E57-AAD2-947F2B61148A}" destId="{519D6E28-E790-41F3-9DDA-FEC82FA5D97C}" srcOrd="0" destOrd="0" presId="urn:microsoft.com/office/officeart/2005/8/layout/process4"/>
    <dgm:cxn modelId="{23287776-D406-4CEE-8977-92B4F9093E21}" type="presParOf" srcId="{BB8F83F2-8296-4805-93AC-6BD86D3EF664}" destId="{237A30F4-F699-4988-AD94-3A6B8369169F}" srcOrd="13" destOrd="0" presId="urn:microsoft.com/office/officeart/2005/8/layout/process4"/>
    <dgm:cxn modelId="{CE767C77-6F12-4E47-952A-D09917CCBE75}" type="presParOf" srcId="{BB8F83F2-8296-4805-93AC-6BD86D3EF664}" destId="{66BBCECA-3A6D-4327-A444-EC6F87AF13E8}" srcOrd="14" destOrd="0" presId="urn:microsoft.com/office/officeart/2005/8/layout/process4"/>
    <dgm:cxn modelId="{C002A9FA-5C11-49B1-943A-9AD0AAEA0BA5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3BBAC0-0D61-4753-8FAC-C4463798BD6A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37B149F-8163-4A10-BF1B-02BBAC0F68B3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udrożnij drogi oddechowe</a:t>
          </a:r>
          <a:endParaRPr lang="pl-PL" sz="2000" b="1" dirty="0">
            <a:solidFill>
              <a:schemeClr val="bg2"/>
            </a:solidFill>
          </a:endParaRPr>
        </a:p>
      </dgm:t>
    </dgm:pt>
    <dgm:pt modelId="{AF042EA8-60DD-41A6-A42F-597C7775DA43}" type="par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5B465B1-A9E7-415F-99C2-947D6FD2D7F5}" type="sibTrans" cxnId="{22EDEBE4-C486-4385-B7EF-3CA1BBECF6A4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81A0901-F7F5-4C95-B598-005D5002C65A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sprawdź </a:t>
          </a:r>
          <a:r>
            <a:rPr lang="pl-PL" sz="2000" b="1" dirty="0" smtClean="0">
              <a:solidFill>
                <a:schemeClr val="bg2"/>
              </a:solidFill>
            </a:rPr>
            <a:t>oddech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DB2E2025-8CA4-47DB-87C3-598D398A478B}" type="par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A109E5FE-8496-4E0C-9EEE-B46B80AA9323}" type="sibTrans" cxnId="{ED08DB8E-BD86-4190-916B-9A09CCF77EC7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E879F9C-FE41-488A-9386-6D7D55F650C0}">
      <dgm:prSet custT="1"/>
      <dgm:spPr/>
      <dgm:t>
        <a:bodyPr/>
        <a:lstStyle/>
        <a:p>
          <a:pPr algn="ctr" rtl="0"/>
          <a:r>
            <a:rPr lang="pl-PL" sz="2000" b="1" dirty="0" smtClean="0">
              <a:solidFill>
                <a:srgbClr val="FF0000"/>
              </a:solidFill>
            </a:rPr>
            <a:t>nie ma </a:t>
          </a:r>
          <a:endParaRPr lang="pl-PL" sz="2000" b="1" dirty="0">
            <a:solidFill>
              <a:srgbClr val="FF0000"/>
            </a:solidFill>
          </a:endParaRPr>
        </a:p>
      </dgm:t>
    </dgm:pt>
    <dgm:pt modelId="{79F2FDF0-CCFA-4AC7-9873-2501EF39B1DA}" type="par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FE884F3-26DA-47A5-B83F-EA8102C21C91}" type="sibTrans" cxnId="{1E4B5AD4-9330-4B92-810E-16DFA8FF6960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63DF5E92-6CE0-4F2F-BCB6-51097AAE5B2C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dirty="0" smtClean="0">
              <a:solidFill>
                <a:schemeClr val="bg2"/>
              </a:solidFill>
            </a:rPr>
            <a:t> - </a:t>
          </a:r>
          <a:r>
            <a:rPr lang="pl-PL" sz="1600" b="0" dirty="0" smtClean="0">
              <a:solidFill>
                <a:schemeClr val="bg2"/>
              </a:solidFill>
            </a:rPr>
            <a:t>swoje, </a:t>
          </a:r>
          <a:r>
            <a:rPr kumimoji="1" lang="pl-PL" sz="1600" b="0" dirty="0" smtClean="0">
              <a:solidFill>
                <a:schemeClr val="bg2"/>
              </a:solidFill>
            </a:rPr>
            <a:t>miejsca</a:t>
          </a:r>
          <a:endParaRPr kumimoji="1" lang="pl-PL" sz="2000" b="0" dirty="0">
            <a:solidFill>
              <a:schemeClr val="bg2"/>
            </a:solidFill>
          </a:endParaRPr>
        </a:p>
      </dgm:t>
    </dgm:pt>
    <dgm:pt modelId="{42F1552A-FA20-414D-9B01-CF8C6E1F1B26}" type="sib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0121149A-EDFB-4D5F-B470-F31995A7922A}" type="parTrans" cxnId="{C1FCFBB6-C2BE-4FF8-B95E-036907A5F4BC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A51129F-F901-43E4-A156-97C0A3912781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wezwij pogotowie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F5B0CAB6-050D-40A7-9A0F-2CDBA0CEF2A2}" type="par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1BCFFEA1-A153-46E8-A52E-426E122BBE8C}" type="sibTrans" cxnId="{D1B8D6F4-0EBD-45B3-893E-A373BD9CEE81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B41DB8-99C1-4E7E-A96D-005198818B74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30 ucisków </a:t>
          </a:r>
          <a:endParaRPr lang="pl-PL" sz="2000" b="1" dirty="0">
            <a:solidFill>
              <a:schemeClr val="bg2"/>
            </a:solidFill>
          </a:endParaRPr>
        </a:p>
      </dgm:t>
    </dgm:pt>
    <dgm:pt modelId="{72AE7019-C6F0-4F9B-A5F5-19AB6B9BB324}" type="par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3DD4F23A-4246-402A-8082-AB77C3FDC5BC}" type="sibTrans" cxnId="{39090A03-A8B1-4760-A45C-23EDD7A46F4F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29E05C49-11FF-4BFB-948C-7DCBFFE97A00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2 oddechy</a:t>
          </a:r>
          <a:endParaRPr lang="pl-PL" sz="2000" b="1" dirty="0">
            <a:solidFill>
              <a:schemeClr val="bg2"/>
            </a:solidFill>
          </a:endParaRPr>
        </a:p>
      </dgm:t>
    </dgm:pt>
    <dgm:pt modelId="{4C46214A-F2FC-4D7D-AF0D-26A95FE016FD}" type="par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D9ED80F0-D11A-4626-BA47-1E5F3C4EAC1B}" type="sibTrans" cxnId="{69487924-81B5-49BB-A680-3E3B6B91CCB5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81AD1114-C477-4E0F-8B5E-7FE2393D4276}">
      <dgm:prSet custT="1"/>
      <dgm:spPr/>
      <dgm:t>
        <a:bodyPr/>
        <a:lstStyle/>
        <a:p>
          <a:pPr algn="l" rtl="0"/>
          <a:r>
            <a:rPr lang="pl-PL" sz="2000" b="1" dirty="0" smtClean="0">
              <a:solidFill>
                <a:schemeClr val="bg2"/>
              </a:solidFill>
            </a:rPr>
            <a:t>wezwij pomoc </a:t>
          </a:r>
          <a:r>
            <a:rPr lang="pl-PL" sz="1600" b="0" dirty="0" smtClean="0">
              <a:solidFill>
                <a:schemeClr val="bg2"/>
              </a:solidFill>
            </a:rPr>
            <a:t>- pomocnik, świadek</a:t>
          </a:r>
          <a:endParaRPr lang="pl-PL" sz="2000" b="0" dirty="0">
            <a:solidFill>
              <a:schemeClr val="bg2"/>
            </a:solidFill>
          </a:endParaRPr>
        </a:p>
      </dgm:t>
    </dgm:pt>
    <dgm:pt modelId="{AD30EF84-A5A5-40E7-8D7F-097029FCB627}" type="par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524E47AB-F81E-4979-9047-45415D6C7F49}" type="sibTrans" cxnId="{5040FAD0-7D7A-471D-A64D-145704E641D9}">
      <dgm:prSet/>
      <dgm:spPr/>
      <dgm:t>
        <a:bodyPr/>
        <a:lstStyle/>
        <a:p>
          <a:pPr algn="l"/>
          <a:endParaRPr lang="pl-PL" sz="2000" b="1" dirty="0">
            <a:solidFill>
              <a:schemeClr val="bg2"/>
            </a:solidFill>
          </a:endParaRPr>
        </a:p>
      </dgm:t>
    </dgm:pt>
    <dgm:pt modelId="{45F67023-41D7-4F6E-985F-F068B8D6E5ED}">
      <dgm:prSet custT="1"/>
      <dgm:spPr/>
      <dgm:t>
        <a:bodyPr/>
        <a:lstStyle/>
        <a:p>
          <a:pPr algn="l" rtl="0"/>
          <a:r>
            <a:rPr kumimoji="1" lang="pl-PL" sz="2000" b="1" dirty="0" smtClean="0">
              <a:solidFill>
                <a:schemeClr val="bg2"/>
              </a:solidFill>
            </a:rPr>
            <a:t>oceń przytomność</a:t>
          </a:r>
          <a:endParaRPr kumimoji="1" lang="pl-PL" sz="2000" b="1" dirty="0">
            <a:solidFill>
              <a:schemeClr val="bg2"/>
            </a:solidFill>
          </a:endParaRPr>
        </a:p>
      </dgm:t>
    </dgm:pt>
    <dgm:pt modelId="{747F7556-7F53-4C50-B293-028FBFB42A56}" type="parTrans" cxnId="{8FF71912-8320-4835-977E-51451676046F}">
      <dgm:prSet/>
      <dgm:spPr/>
      <dgm:t>
        <a:bodyPr/>
        <a:lstStyle/>
        <a:p>
          <a:endParaRPr lang="pl-PL"/>
        </a:p>
      </dgm:t>
    </dgm:pt>
    <dgm:pt modelId="{C851B393-4E86-4D0C-A6DB-74EBABA6456A}" type="sibTrans" cxnId="{8FF71912-8320-4835-977E-51451676046F}">
      <dgm:prSet/>
      <dgm:spPr/>
      <dgm:t>
        <a:bodyPr/>
        <a:lstStyle/>
        <a:p>
          <a:endParaRPr lang="pl-PL"/>
        </a:p>
      </dgm:t>
    </dgm:pt>
    <dgm:pt modelId="{BB8F83F2-8296-4805-93AC-6BD86D3EF664}" type="pres">
      <dgm:prSet presAssocID="{953BBAC0-0D61-4753-8FAC-C4463798BD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A60308-2236-488B-BE31-68E2B4F2F751}" type="pres">
      <dgm:prSet presAssocID="{29E05C49-11FF-4BFB-948C-7DCBFFE97A00}" presName="boxAndChildren" presStyleCnt="0"/>
      <dgm:spPr/>
    </dgm:pt>
    <dgm:pt modelId="{9E267C45-7891-488B-B826-ECA704F173B6}" type="pres">
      <dgm:prSet presAssocID="{29E05C49-11FF-4BFB-948C-7DCBFFE97A00}" presName="parentTextBox" presStyleLbl="node1" presStyleIdx="0" presStyleCnt="9"/>
      <dgm:spPr/>
      <dgm:t>
        <a:bodyPr/>
        <a:lstStyle/>
        <a:p>
          <a:endParaRPr lang="pl-PL"/>
        </a:p>
      </dgm:t>
    </dgm:pt>
    <dgm:pt modelId="{D4BE1FA7-F078-4B42-A614-C88715D1C40A}" type="pres">
      <dgm:prSet presAssocID="{3DD4F23A-4246-402A-8082-AB77C3FDC5BC}" presName="sp" presStyleCnt="0"/>
      <dgm:spPr/>
    </dgm:pt>
    <dgm:pt modelId="{66A40FAA-C840-4181-A1E1-F2F849FDDE9B}" type="pres">
      <dgm:prSet presAssocID="{3DB41DB8-99C1-4E7E-A96D-005198818B74}" presName="arrowAndChildren" presStyleCnt="0"/>
      <dgm:spPr/>
    </dgm:pt>
    <dgm:pt modelId="{DFEA6F72-17AF-4D9F-B03C-29CC4159B8A8}" type="pres">
      <dgm:prSet presAssocID="{3DB41DB8-99C1-4E7E-A96D-005198818B74}" presName="parentTextArrow" presStyleLbl="node1" presStyleIdx="1" presStyleCnt="9"/>
      <dgm:spPr/>
      <dgm:t>
        <a:bodyPr/>
        <a:lstStyle/>
        <a:p>
          <a:endParaRPr lang="pl-PL"/>
        </a:p>
      </dgm:t>
    </dgm:pt>
    <dgm:pt modelId="{7E6A5405-E42E-48F6-81DB-B0E16E1AF0DB}" type="pres">
      <dgm:prSet presAssocID="{1BCFFEA1-A153-46E8-A52E-426E122BBE8C}" presName="sp" presStyleCnt="0"/>
      <dgm:spPr/>
    </dgm:pt>
    <dgm:pt modelId="{1C9CBF71-205B-442A-892E-028543C767E9}" type="pres">
      <dgm:prSet presAssocID="{DA51129F-F901-43E4-A156-97C0A3912781}" presName="arrowAndChildren" presStyleCnt="0"/>
      <dgm:spPr/>
    </dgm:pt>
    <dgm:pt modelId="{7C7E13EC-F798-4DB4-8BC6-2818601A95C2}" type="pres">
      <dgm:prSet presAssocID="{DA51129F-F901-43E4-A156-97C0A3912781}" presName="parentTextArrow" presStyleLbl="node1" presStyleIdx="2" presStyleCnt="9"/>
      <dgm:spPr/>
      <dgm:t>
        <a:bodyPr/>
        <a:lstStyle/>
        <a:p>
          <a:endParaRPr lang="pl-PL"/>
        </a:p>
      </dgm:t>
    </dgm:pt>
    <dgm:pt modelId="{E4ADBE72-64E4-4E40-B607-CE1547D035A4}" type="pres">
      <dgm:prSet presAssocID="{5FE884F3-26DA-47A5-B83F-EA8102C21C91}" presName="sp" presStyleCnt="0"/>
      <dgm:spPr/>
    </dgm:pt>
    <dgm:pt modelId="{9C49D939-B02E-444F-8CB3-5FCDDDC2B415}" type="pres">
      <dgm:prSet presAssocID="{0E879F9C-FE41-488A-9386-6D7D55F650C0}" presName="arrowAndChildren" presStyleCnt="0"/>
      <dgm:spPr/>
    </dgm:pt>
    <dgm:pt modelId="{FDD8A992-9C3C-4669-BE1D-C87C1409880E}" type="pres">
      <dgm:prSet presAssocID="{0E879F9C-FE41-488A-9386-6D7D55F650C0}" presName="parentTextArrow" presStyleLbl="node1" presStyleIdx="3" presStyleCnt="9"/>
      <dgm:spPr/>
      <dgm:t>
        <a:bodyPr/>
        <a:lstStyle/>
        <a:p>
          <a:endParaRPr lang="pl-PL"/>
        </a:p>
      </dgm:t>
    </dgm:pt>
    <dgm:pt modelId="{E3719B30-9E9F-44E7-B8DA-6215C58F12DA}" type="pres">
      <dgm:prSet presAssocID="{A109E5FE-8496-4E0C-9EEE-B46B80AA9323}" presName="sp" presStyleCnt="0"/>
      <dgm:spPr/>
    </dgm:pt>
    <dgm:pt modelId="{1890CD4B-EF60-4557-9760-439433C026A8}" type="pres">
      <dgm:prSet presAssocID="{881A0901-F7F5-4C95-B598-005D5002C65A}" presName="arrowAndChildren" presStyleCnt="0"/>
      <dgm:spPr/>
    </dgm:pt>
    <dgm:pt modelId="{364470D0-B50B-461F-A92A-34623BDA6DBB}" type="pres">
      <dgm:prSet presAssocID="{881A0901-F7F5-4C95-B598-005D5002C65A}" presName="parentTextArrow" presStyleLbl="node1" presStyleIdx="4" presStyleCnt="9"/>
      <dgm:spPr/>
      <dgm:t>
        <a:bodyPr/>
        <a:lstStyle/>
        <a:p>
          <a:endParaRPr lang="pl-PL"/>
        </a:p>
      </dgm:t>
    </dgm:pt>
    <dgm:pt modelId="{E3F61A2D-9824-403E-9C6C-BC46A152C557}" type="pres">
      <dgm:prSet presAssocID="{55B465B1-A9E7-415F-99C2-947D6FD2D7F5}" presName="sp" presStyleCnt="0"/>
      <dgm:spPr/>
    </dgm:pt>
    <dgm:pt modelId="{FA4C6BBF-8147-4568-805A-62A07C1188FB}" type="pres">
      <dgm:prSet presAssocID="{A37B149F-8163-4A10-BF1B-02BBAC0F68B3}" presName="arrowAndChildren" presStyleCnt="0"/>
      <dgm:spPr/>
    </dgm:pt>
    <dgm:pt modelId="{AC0040B8-8846-4FD5-8BAB-46F77D149BDB}" type="pres">
      <dgm:prSet presAssocID="{A37B149F-8163-4A10-BF1B-02BBAC0F68B3}" presName="parentTextArrow" presStyleLbl="node1" presStyleIdx="5" presStyleCnt="9"/>
      <dgm:spPr/>
      <dgm:t>
        <a:bodyPr/>
        <a:lstStyle/>
        <a:p>
          <a:endParaRPr lang="pl-PL"/>
        </a:p>
      </dgm:t>
    </dgm:pt>
    <dgm:pt modelId="{9301EEAD-7366-4B24-80FC-0A177E9EB662}" type="pres">
      <dgm:prSet presAssocID="{524E47AB-F81E-4979-9047-45415D6C7F49}" presName="sp" presStyleCnt="0"/>
      <dgm:spPr/>
    </dgm:pt>
    <dgm:pt modelId="{BCC06A43-9F01-4E57-AAD2-947F2B61148A}" type="pres">
      <dgm:prSet presAssocID="{81AD1114-C477-4E0F-8B5E-7FE2393D4276}" presName="arrowAndChildren" presStyleCnt="0"/>
      <dgm:spPr/>
    </dgm:pt>
    <dgm:pt modelId="{519D6E28-E790-41F3-9DDA-FEC82FA5D97C}" type="pres">
      <dgm:prSet presAssocID="{81AD1114-C477-4E0F-8B5E-7FE2393D4276}" presName="parentTextArrow" presStyleLbl="node1" presStyleIdx="6" presStyleCnt="9"/>
      <dgm:spPr/>
      <dgm:t>
        <a:bodyPr/>
        <a:lstStyle/>
        <a:p>
          <a:endParaRPr lang="pl-PL"/>
        </a:p>
      </dgm:t>
    </dgm:pt>
    <dgm:pt modelId="{368F7E44-A411-4CD2-9CFB-80C1F9878121}" type="pres">
      <dgm:prSet presAssocID="{C851B393-4E86-4D0C-A6DB-74EBABA6456A}" presName="sp" presStyleCnt="0"/>
      <dgm:spPr/>
    </dgm:pt>
    <dgm:pt modelId="{2F89AC31-800C-4C08-86D0-8FCB93E0B5B4}" type="pres">
      <dgm:prSet presAssocID="{45F67023-41D7-4F6E-985F-F068B8D6E5ED}" presName="arrowAndChildren" presStyleCnt="0"/>
      <dgm:spPr/>
    </dgm:pt>
    <dgm:pt modelId="{4B3C45EC-F893-4238-BEEE-932B77B23945}" type="pres">
      <dgm:prSet presAssocID="{45F67023-41D7-4F6E-985F-F068B8D6E5ED}" presName="parentTextArrow" presStyleLbl="node1" presStyleIdx="7" presStyleCnt="9"/>
      <dgm:spPr/>
      <dgm:t>
        <a:bodyPr/>
        <a:lstStyle/>
        <a:p>
          <a:endParaRPr lang="pl-PL"/>
        </a:p>
      </dgm:t>
    </dgm:pt>
    <dgm:pt modelId="{237A30F4-F699-4988-AD94-3A6B8369169F}" type="pres">
      <dgm:prSet presAssocID="{42F1552A-FA20-414D-9B01-CF8C6E1F1B26}" presName="sp" presStyleCnt="0"/>
      <dgm:spPr/>
    </dgm:pt>
    <dgm:pt modelId="{66BBCECA-3A6D-4327-A444-EC6F87AF13E8}" type="pres">
      <dgm:prSet presAssocID="{63DF5E92-6CE0-4F2F-BCB6-51097AAE5B2C}" presName="arrowAndChildren" presStyleCnt="0"/>
      <dgm:spPr/>
    </dgm:pt>
    <dgm:pt modelId="{C0051EE2-6E3E-431F-A3B3-1D632E55B56A}" type="pres">
      <dgm:prSet presAssocID="{63DF5E92-6CE0-4F2F-BCB6-51097AAE5B2C}" presName="parentTextArrow" presStyleLbl="node1" presStyleIdx="8" presStyleCnt="9"/>
      <dgm:spPr/>
      <dgm:t>
        <a:bodyPr/>
        <a:lstStyle/>
        <a:p>
          <a:endParaRPr lang="pl-PL"/>
        </a:p>
      </dgm:t>
    </dgm:pt>
  </dgm:ptLst>
  <dgm:cxnLst>
    <dgm:cxn modelId="{02E93071-7B0F-4EFB-B569-3D7B1EFEA943}" type="presOf" srcId="{A37B149F-8163-4A10-BF1B-02BBAC0F68B3}" destId="{AC0040B8-8846-4FD5-8BAB-46F77D149BDB}" srcOrd="0" destOrd="0" presId="urn:microsoft.com/office/officeart/2005/8/layout/process4"/>
    <dgm:cxn modelId="{A3BDD144-EFF8-48CB-ABE4-89DA4A5449F9}" type="presOf" srcId="{881A0901-F7F5-4C95-B598-005D5002C65A}" destId="{364470D0-B50B-461F-A92A-34623BDA6DBB}" srcOrd="0" destOrd="0" presId="urn:microsoft.com/office/officeart/2005/8/layout/process4"/>
    <dgm:cxn modelId="{69487924-81B5-49BB-A680-3E3B6B91CCB5}" srcId="{953BBAC0-0D61-4753-8FAC-C4463798BD6A}" destId="{29E05C49-11FF-4BFB-948C-7DCBFFE97A00}" srcOrd="8" destOrd="0" parTransId="{4C46214A-F2FC-4D7D-AF0D-26A95FE016FD}" sibTransId="{D9ED80F0-D11A-4626-BA47-1E5F3C4EAC1B}"/>
    <dgm:cxn modelId="{D1B8D6F4-0EBD-45B3-893E-A373BD9CEE81}" srcId="{953BBAC0-0D61-4753-8FAC-C4463798BD6A}" destId="{DA51129F-F901-43E4-A156-97C0A3912781}" srcOrd="6" destOrd="0" parTransId="{F5B0CAB6-050D-40A7-9A0F-2CDBA0CEF2A2}" sibTransId="{1BCFFEA1-A153-46E8-A52E-426E122BBE8C}"/>
    <dgm:cxn modelId="{C1FCFBB6-C2BE-4FF8-B95E-036907A5F4BC}" srcId="{953BBAC0-0D61-4753-8FAC-C4463798BD6A}" destId="{63DF5E92-6CE0-4F2F-BCB6-51097AAE5B2C}" srcOrd="0" destOrd="0" parTransId="{0121149A-EDFB-4D5F-B470-F31995A7922A}" sibTransId="{42F1552A-FA20-414D-9B01-CF8C6E1F1B26}"/>
    <dgm:cxn modelId="{5D0DEE45-F9AD-47FD-9EFA-85A94CB0BE92}" type="presOf" srcId="{953BBAC0-0D61-4753-8FAC-C4463798BD6A}" destId="{BB8F83F2-8296-4805-93AC-6BD86D3EF664}" srcOrd="0" destOrd="0" presId="urn:microsoft.com/office/officeart/2005/8/layout/process4"/>
    <dgm:cxn modelId="{8FF71912-8320-4835-977E-51451676046F}" srcId="{953BBAC0-0D61-4753-8FAC-C4463798BD6A}" destId="{45F67023-41D7-4F6E-985F-F068B8D6E5ED}" srcOrd="1" destOrd="0" parTransId="{747F7556-7F53-4C50-B293-028FBFB42A56}" sibTransId="{C851B393-4E86-4D0C-A6DB-74EBABA6456A}"/>
    <dgm:cxn modelId="{39090A03-A8B1-4760-A45C-23EDD7A46F4F}" srcId="{953BBAC0-0D61-4753-8FAC-C4463798BD6A}" destId="{3DB41DB8-99C1-4E7E-A96D-005198818B74}" srcOrd="7" destOrd="0" parTransId="{72AE7019-C6F0-4F9B-A5F5-19AB6B9BB324}" sibTransId="{3DD4F23A-4246-402A-8082-AB77C3FDC5BC}"/>
    <dgm:cxn modelId="{8C381F06-248E-4091-B0C4-29B7B23BF064}" type="presOf" srcId="{63DF5E92-6CE0-4F2F-BCB6-51097AAE5B2C}" destId="{C0051EE2-6E3E-431F-A3B3-1D632E55B56A}" srcOrd="0" destOrd="0" presId="urn:microsoft.com/office/officeart/2005/8/layout/process4"/>
    <dgm:cxn modelId="{1E4B5AD4-9330-4B92-810E-16DFA8FF6960}" srcId="{953BBAC0-0D61-4753-8FAC-C4463798BD6A}" destId="{0E879F9C-FE41-488A-9386-6D7D55F650C0}" srcOrd="5" destOrd="0" parTransId="{79F2FDF0-CCFA-4AC7-9873-2501EF39B1DA}" sibTransId="{5FE884F3-26DA-47A5-B83F-EA8102C21C91}"/>
    <dgm:cxn modelId="{F28BC862-6348-4382-B3A2-C600D3BB67E4}" type="presOf" srcId="{0E879F9C-FE41-488A-9386-6D7D55F650C0}" destId="{FDD8A992-9C3C-4669-BE1D-C87C1409880E}" srcOrd="0" destOrd="0" presId="urn:microsoft.com/office/officeart/2005/8/layout/process4"/>
    <dgm:cxn modelId="{0AFF7BEB-08AF-436A-A236-D4A70745090A}" type="presOf" srcId="{81AD1114-C477-4E0F-8B5E-7FE2393D4276}" destId="{519D6E28-E790-41F3-9DDA-FEC82FA5D97C}" srcOrd="0" destOrd="0" presId="urn:microsoft.com/office/officeart/2005/8/layout/process4"/>
    <dgm:cxn modelId="{22EDEBE4-C486-4385-B7EF-3CA1BBECF6A4}" srcId="{953BBAC0-0D61-4753-8FAC-C4463798BD6A}" destId="{A37B149F-8163-4A10-BF1B-02BBAC0F68B3}" srcOrd="3" destOrd="0" parTransId="{AF042EA8-60DD-41A6-A42F-597C7775DA43}" sibTransId="{55B465B1-A9E7-415F-99C2-947D6FD2D7F5}"/>
    <dgm:cxn modelId="{ED08DB8E-BD86-4190-916B-9A09CCF77EC7}" srcId="{953BBAC0-0D61-4753-8FAC-C4463798BD6A}" destId="{881A0901-F7F5-4C95-B598-005D5002C65A}" srcOrd="4" destOrd="0" parTransId="{DB2E2025-8CA4-47DB-87C3-598D398A478B}" sibTransId="{A109E5FE-8496-4E0C-9EEE-B46B80AA9323}"/>
    <dgm:cxn modelId="{5040FAD0-7D7A-471D-A64D-145704E641D9}" srcId="{953BBAC0-0D61-4753-8FAC-C4463798BD6A}" destId="{81AD1114-C477-4E0F-8B5E-7FE2393D4276}" srcOrd="2" destOrd="0" parTransId="{AD30EF84-A5A5-40E7-8D7F-097029FCB627}" sibTransId="{524E47AB-F81E-4979-9047-45415D6C7F49}"/>
    <dgm:cxn modelId="{CBC73214-5DCB-4823-A1B8-65EE38C26E93}" type="presOf" srcId="{45F67023-41D7-4F6E-985F-F068B8D6E5ED}" destId="{4B3C45EC-F893-4238-BEEE-932B77B23945}" srcOrd="0" destOrd="0" presId="urn:microsoft.com/office/officeart/2005/8/layout/process4"/>
    <dgm:cxn modelId="{47F65B08-02C0-4B25-B898-86D3080409CF}" type="presOf" srcId="{DA51129F-F901-43E4-A156-97C0A3912781}" destId="{7C7E13EC-F798-4DB4-8BC6-2818601A95C2}" srcOrd="0" destOrd="0" presId="urn:microsoft.com/office/officeart/2005/8/layout/process4"/>
    <dgm:cxn modelId="{11E7EA57-BA47-4A16-96AF-3D0DC769624C}" type="presOf" srcId="{3DB41DB8-99C1-4E7E-A96D-005198818B74}" destId="{DFEA6F72-17AF-4D9F-B03C-29CC4159B8A8}" srcOrd="0" destOrd="0" presId="urn:microsoft.com/office/officeart/2005/8/layout/process4"/>
    <dgm:cxn modelId="{35C7D120-7CF1-4B59-B0DB-4136485F15A2}" type="presOf" srcId="{29E05C49-11FF-4BFB-948C-7DCBFFE97A00}" destId="{9E267C45-7891-488B-B826-ECA704F173B6}" srcOrd="0" destOrd="0" presId="urn:microsoft.com/office/officeart/2005/8/layout/process4"/>
    <dgm:cxn modelId="{0FA76DD5-5E4D-4752-B52B-E5306CF320C4}" type="presParOf" srcId="{BB8F83F2-8296-4805-93AC-6BD86D3EF664}" destId="{11A60308-2236-488B-BE31-68E2B4F2F751}" srcOrd="0" destOrd="0" presId="urn:microsoft.com/office/officeart/2005/8/layout/process4"/>
    <dgm:cxn modelId="{2F16DD62-4AA2-471A-9CFF-35168F34FDAB}" type="presParOf" srcId="{11A60308-2236-488B-BE31-68E2B4F2F751}" destId="{9E267C45-7891-488B-B826-ECA704F173B6}" srcOrd="0" destOrd="0" presId="urn:microsoft.com/office/officeart/2005/8/layout/process4"/>
    <dgm:cxn modelId="{E095BB6B-3D2C-4905-B50B-3488F1934699}" type="presParOf" srcId="{BB8F83F2-8296-4805-93AC-6BD86D3EF664}" destId="{D4BE1FA7-F078-4B42-A614-C88715D1C40A}" srcOrd="1" destOrd="0" presId="urn:microsoft.com/office/officeart/2005/8/layout/process4"/>
    <dgm:cxn modelId="{110B5DD6-9B5E-4255-BCF6-B59D8E4993C1}" type="presParOf" srcId="{BB8F83F2-8296-4805-93AC-6BD86D3EF664}" destId="{66A40FAA-C840-4181-A1E1-F2F849FDDE9B}" srcOrd="2" destOrd="0" presId="urn:microsoft.com/office/officeart/2005/8/layout/process4"/>
    <dgm:cxn modelId="{62EC25A8-97A6-43FB-B05F-A1E03A6025F3}" type="presParOf" srcId="{66A40FAA-C840-4181-A1E1-F2F849FDDE9B}" destId="{DFEA6F72-17AF-4D9F-B03C-29CC4159B8A8}" srcOrd="0" destOrd="0" presId="urn:microsoft.com/office/officeart/2005/8/layout/process4"/>
    <dgm:cxn modelId="{82BFFC56-2BF0-4FAE-A44C-3EAAA38F3492}" type="presParOf" srcId="{BB8F83F2-8296-4805-93AC-6BD86D3EF664}" destId="{7E6A5405-E42E-48F6-81DB-B0E16E1AF0DB}" srcOrd="3" destOrd="0" presId="urn:microsoft.com/office/officeart/2005/8/layout/process4"/>
    <dgm:cxn modelId="{6FEB3247-A983-4762-B983-A9C1D61FDBE8}" type="presParOf" srcId="{BB8F83F2-8296-4805-93AC-6BD86D3EF664}" destId="{1C9CBF71-205B-442A-892E-028543C767E9}" srcOrd="4" destOrd="0" presId="urn:microsoft.com/office/officeart/2005/8/layout/process4"/>
    <dgm:cxn modelId="{2A6EC6B9-1A3D-4749-997B-BBB20CC18352}" type="presParOf" srcId="{1C9CBF71-205B-442A-892E-028543C767E9}" destId="{7C7E13EC-F798-4DB4-8BC6-2818601A95C2}" srcOrd="0" destOrd="0" presId="urn:microsoft.com/office/officeart/2005/8/layout/process4"/>
    <dgm:cxn modelId="{ACB2FD5C-2827-42BD-A978-476D7712B552}" type="presParOf" srcId="{BB8F83F2-8296-4805-93AC-6BD86D3EF664}" destId="{E4ADBE72-64E4-4E40-B607-CE1547D035A4}" srcOrd="5" destOrd="0" presId="urn:microsoft.com/office/officeart/2005/8/layout/process4"/>
    <dgm:cxn modelId="{087BF8F9-9C45-4811-90A5-4C77D4DCCEAE}" type="presParOf" srcId="{BB8F83F2-8296-4805-93AC-6BD86D3EF664}" destId="{9C49D939-B02E-444F-8CB3-5FCDDDC2B415}" srcOrd="6" destOrd="0" presId="urn:microsoft.com/office/officeart/2005/8/layout/process4"/>
    <dgm:cxn modelId="{BAF058C6-BADF-4DC5-ACC1-3244A1379D0F}" type="presParOf" srcId="{9C49D939-B02E-444F-8CB3-5FCDDDC2B415}" destId="{FDD8A992-9C3C-4669-BE1D-C87C1409880E}" srcOrd="0" destOrd="0" presId="urn:microsoft.com/office/officeart/2005/8/layout/process4"/>
    <dgm:cxn modelId="{C7F838BB-76F2-4C9B-903B-BE29CE303DD7}" type="presParOf" srcId="{BB8F83F2-8296-4805-93AC-6BD86D3EF664}" destId="{E3719B30-9E9F-44E7-B8DA-6215C58F12DA}" srcOrd="7" destOrd="0" presId="urn:microsoft.com/office/officeart/2005/8/layout/process4"/>
    <dgm:cxn modelId="{0241B39A-0860-4DB0-88E4-8A5CCC12F364}" type="presParOf" srcId="{BB8F83F2-8296-4805-93AC-6BD86D3EF664}" destId="{1890CD4B-EF60-4557-9760-439433C026A8}" srcOrd="8" destOrd="0" presId="urn:microsoft.com/office/officeart/2005/8/layout/process4"/>
    <dgm:cxn modelId="{37B7E5E4-8B0A-41FC-82BE-6A47855A5823}" type="presParOf" srcId="{1890CD4B-EF60-4557-9760-439433C026A8}" destId="{364470D0-B50B-461F-A92A-34623BDA6DBB}" srcOrd="0" destOrd="0" presId="urn:microsoft.com/office/officeart/2005/8/layout/process4"/>
    <dgm:cxn modelId="{992752AD-3EBB-4662-B46B-4B4E93A9C16A}" type="presParOf" srcId="{BB8F83F2-8296-4805-93AC-6BD86D3EF664}" destId="{E3F61A2D-9824-403E-9C6C-BC46A152C557}" srcOrd="9" destOrd="0" presId="urn:microsoft.com/office/officeart/2005/8/layout/process4"/>
    <dgm:cxn modelId="{DDB695CA-5142-4A63-85F3-2751F7C50E1D}" type="presParOf" srcId="{BB8F83F2-8296-4805-93AC-6BD86D3EF664}" destId="{FA4C6BBF-8147-4568-805A-62A07C1188FB}" srcOrd="10" destOrd="0" presId="urn:microsoft.com/office/officeart/2005/8/layout/process4"/>
    <dgm:cxn modelId="{339A120E-82DD-40CB-AEDA-6D9593D20049}" type="presParOf" srcId="{FA4C6BBF-8147-4568-805A-62A07C1188FB}" destId="{AC0040B8-8846-4FD5-8BAB-46F77D149BDB}" srcOrd="0" destOrd="0" presId="urn:microsoft.com/office/officeart/2005/8/layout/process4"/>
    <dgm:cxn modelId="{8A852F76-C809-4ED0-8548-01E198EC8CD8}" type="presParOf" srcId="{BB8F83F2-8296-4805-93AC-6BD86D3EF664}" destId="{9301EEAD-7366-4B24-80FC-0A177E9EB662}" srcOrd="11" destOrd="0" presId="urn:microsoft.com/office/officeart/2005/8/layout/process4"/>
    <dgm:cxn modelId="{2C8658D9-BA2F-4CD8-AC28-8292E6D92875}" type="presParOf" srcId="{BB8F83F2-8296-4805-93AC-6BD86D3EF664}" destId="{BCC06A43-9F01-4E57-AAD2-947F2B61148A}" srcOrd="12" destOrd="0" presId="urn:microsoft.com/office/officeart/2005/8/layout/process4"/>
    <dgm:cxn modelId="{EC66827A-EC8D-4C6A-83F8-79FA3799C56E}" type="presParOf" srcId="{BCC06A43-9F01-4E57-AAD2-947F2B61148A}" destId="{519D6E28-E790-41F3-9DDA-FEC82FA5D97C}" srcOrd="0" destOrd="0" presId="urn:microsoft.com/office/officeart/2005/8/layout/process4"/>
    <dgm:cxn modelId="{71BB8F65-406B-4BC7-9DCD-CDD488EA166A}" type="presParOf" srcId="{BB8F83F2-8296-4805-93AC-6BD86D3EF664}" destId="{368F7E44-A411-4CD2-9CFB-80C1F9878121}" srcOrd="13" destOrd="0" presId="urn:microsoft.com/office/officeart/2005/8/layout/process4"/>
    <dgm:cxn modelId="{F2A39C94-B2EF-4627-B1C6-1BC877C819FD}" type="presParOf" srcId="{BB8F83F2-8296-4805-93AC-6BD86D3EF664}" destId="{2F89AC31-800C-4C08-86D0-8FCB93E0B5B4}" srcOrd="14" destOrd="0" presId="urn:microsoft.com/office/officeart/2005/8/layout/process4"/>
    <dgm:cxn modelId="{5BC678D7-795D-452F-8E81-9D08D49B875D}" type="presParOf" srcId="{2F89AC31-800C-4C08-86D0-8FCB93E0B5B4}" destId="{4B3C45EC-F893-4238-BEEE-932B77B23945}" srcOrd="0" destOrd="0" presId="urn:microsoft.com/office/officeart/2005/8/layout/process4"/>
    <dgm:cxn modelId="{6513A1FD-5173-4D04-883F-F44705CE44A2}" type="presParOf" srcId="{BB8F83F2-8296-4805-93AC-6BD86D3EF664}" destId="{237A30F4-F699-4988-AD94-3A6B8369169F}" srcOrd="15" destOrd="0" presId="urn:microsoft.com/office/officeart/2005/8/layout/process4"/>
    <dgm:cxn modelId="{AD05BF8F-A8F6-411B-9708-E20313577C5F}" type="presParOf" srcId="{BB8F83F2-8296-4805-93AC-6BD86D3EF664}" destId="{66BBCECA-3A6D-4327-A444-EC6F87AF13E8}" srcOrd="16" destOrd="0" presId="urn:microsoft.com/office/officeart/2005/8/layout/process4"/>
    <dgm:cxn modelId="{3457DC99-8A0E-48E0-B09C-B49C43F25D1C}" type="presParOf" srcId="{66BBCECA-3A6D-4327-A444-EC6F87AF13E8}" destId="{C0051EE2-6E3E-431F-A3B3-1D632E55B56A}" srcOrd="0" destOrd="0" presId="urn:microsoft.com/office/officeart/2005/8/layout/process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392CB-E929-4E80-9980-37588BB0DAEA}">
      <dsp:nvSpPr>
        <dsp:cNvPr id="0" name=""/>
        <dsp:cNvSpPr/>
      </dsp:nvSpPr>
      <dsp:spPr>
        <a:xfrm>
          <a:off x="0" y="0"/>
          <a:ext cx="8572560" cy="181817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4200" b="1" kern="1200" dirty="0" smtClean="0">
              <a:solidFill>
                <a:srgbClr val="008000"/>
              </a:solidFill>
              <a:effectLst/>
              <a:latin typeface="+mn-lt"/>
            </a:rPr>
            <a:t>Podstawowe zasady udzielania </a:t>
          </a:r>
        </a:p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4200" b="1" kern="1200" dirty="0" smtClean="0">
              <a:solidFill>
                <a:srgbClr val="008000"/>
              </a:solidFill>
              <a:effectLst/>
              <a:latin typeface="+mn-lt"/>
            </a:rPr>
            <a:t>PIERWSZEJ POMOCY </a:t>
          </a:r>
          <a:endParaRPr kumimoji="1" lang="pl-PL" sz="4200" kern="1200" dirty="0">
            <a:solidFill>
              <a:srgbClr val="008000"/>
            </a:solidFill>
            <a:effectLst/>
            <a:latin typeface="+mn-lt"/>
          </a:endParaRPr>
        </a:p>
      </dsp:txBody>
      <dsp:txXfrm>
        <a:off x="0" y="0"/>
        <a:ext cx="8572560" cy="18181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F9368F-73A7-47AE-B748-C16B0E857E60}">
      <dsp:nvSpPr>
        <dsp:cNvPr id="0" name=""/>
        <dsp:cNvSpPr/>
      </dsp:nvSpPr>
      <dsp:spPr>
        <a:xfrm>
          <a:off x="0" y="0"/>
          <a:ext cx="9286940" cy="68152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solidFill>
                <a:srgbClr val="008000"/>
              </a:solidFill>
              <a:latin typeface="+mn-lt"/>
            </a:rPr>
            <a:t>Podstawy prawne:</a:t>
          </a:r>
          <a:endParaRPr lang="pl-PL" sz="1600" b="0" kern="1200" dirty="0">
            <a:solidFill>
              <a:srgbClr val="008000"/>
            </a:solidFill>
            <a:latin typeface="+mn-lt"/>
          </a:endParaRPr>
        </a:p>
      </dsp:txBody>
      <dsp:txXfrm>
        <a:off x="0" y="0"/>
        <a:ext cx="9286940" cy="681527"/>
      </dsp:txXfrm>
    </dsp:sp>
    <dsp:sp modelId="{B72DCC37-5023-4208-8002-410EE2352685}">
      <dsp:nvSpPr>
        <dsp:cNvPr id="0" name=""/>
        <dsp:cNvSpPr/>
      </dsp:nvSpPr>
      <dsp:spPr>
        <a:xfrm>
          <a:off x="0" y="492700"/>
          <a:ext cx="9286940" cy="4657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008000"/>
              </a:solidFill>
            </a:rPr>
            <a:t>Kodeks pracy Art. 207-1</a:t>
          </a:r>
          <a:endParaRPr lang="pl-PL" sz="2000" kern="1200" dirty="0">
            <a:solidFill>
              <a:srgbClr val="008000"/>
            </a:solidFill>
          </a:endParaRPr>
        </a:p>
      </dsp:txBody>
      <dsp:txXfrm>
        <a:off x="0" y="492700"/>
        <a:ext cx="9286940" cy="465740"/>
      </dsp:txXfrm>
    </dsp:sp>
    <dsp:sp modelId="{AAD9DFD8-091C-40AE-ADA4-CDB328266ACF}">
      <dsp:nvSpPr>
        <dsp:cNvPr id="0" name=""/>
        <dsp:cNvSpPr/>
      </dsp:nvSpPr>
      <dsp:spPr>
        <a:xfrm>
          <a:off x="0" y="1240917"/>
          <a:ext cx="9286940" cy="132703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rgbClr val="008000"/>
              </a:solidFill>
            </a:rPr>
            <a:t>§ 1. Pracodawca jest obowiązany przekazywać pracownikom informacje o: </a:t>
          </a:r>
          <a:endParaRPr lang="pl-PL" sz="2000" kern="1200" dirty="0">
            <a:solidFill>
              <a:srgbClr val="008000"/>
            </a:solidFill>
          </a:endParaRPr>
        </a:p>
      </dsp:txBody>
      <dsp:txXfrm>
        <a:off x="0" y="1240917"/>
        <a:ext cx="9286940" cy="1327039"/>
      </dsp:txXfrm>
    </dsp:sp>
    <dsp:sp modelId="{9BA007D6-F13B-437E-9735-334A5E933298}">
      <dsp:nvSpPr>
        <dsp:cNvPr id="0" name=""/>
        <dsp:cNvSpPr/>
      </dsp:nvSpPr>
      <dsp:spPr>
        <a:xfrm>
          <a:off x="0" y="2700999"/>
          <a:ext cx="9286940" cy="258336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9486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1. zagrożeniach dla zdrowia i życia występujących w zakładzie pracy, na poszczególnych stanowiskach pracy i przy wykonywanych pracach, w tym o zasadach postępowania w przypadku awarii i innych sytuacji zagrażających zdrowiu i życiu </a:t>
          </a:r>
          <a:r>
            <a:rPr lang="pl-PL" sz="1400" kern="1200" dirty="0" smtClean="0">
              <a:solidFill>
                <a:srgbClr val="008000"/>
              </a:solidFill>
            </a:rPr>
            <a:t>pracowników</a:t>
          </a:r>
          <a:r>
            <a:rPr lang="pl-PL" sz="1400" kern="120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, </a:t>
          </a:r>
          <a:endParaRPr lang="en-US" sz="1400" kern="1200" dirty="0" smtClean="0">
            <a:solidFill>
              <a:srgbClr val="008000"/>
            </a:solidFill>
            <a:latin typeface="+mn-lt"/>
            <a:ea typeface="+mj-ea"/>
            <a:cs typeface="+mj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2. działaniach ochronnych i zapobiegawczych podjętych w celu wyeliminowania lub ograniczenia zagrożeń, o których mowa w </a:t>
          </a:r>
          <a:r>
            <a:rPr lang="pl-PL" sz="1400" kern="1200" dirty="0" err="1" smtClean="0">
              <a:solidFill>
                <a:srgbClr val="00823B"/>
              </a:solidFill>
              <a:latin typeface="+mn-lt"/>
              <a:ea typeface="+mj-ea"/>
              <a:cs typeface="+mj-cs"/>
            </a:rPr>
            <a:t>pkt</a:t>
          </a: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 1, </a:t>
          </a:r>
          <a:endParaRPr lang="en-US" sz="1400" kern="1200" dirty="0" smtClean="0">
            <a:solidFill>
              <a:srgbClr val="00823B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3. </a:t>
          </a:r>
          <a:r>
            <a:rPr lang="pl-PL" sz="1400" kern="12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pracownikach wyznaczonych do: </a:t>
          </a:r>
          <a:endParaRPr lang="pl-PL" sz="1400" b="0" kern="1200" dirty="0">
            <a:solidFill>
              <a:srgbClr val="FF000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a) udzielania pierwszej pomocy, </a:t>
          </a:r>
          <a:endParaRPr lang="en-US" sz="1400" kern="1200" dirty="0" smtClean="0">
            <a:solidFill>
              <a:srgbClr val="FF0000"/>
            </a:solidFill>
            <a:latin typeface="+mn-lt"/>
            <a:ea typeface="+mj-ea"/>
            <a:cs typeface="+mj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b) wykonywania działań w zakresie zwalczania pożarów i ewakuacji pracowników. </a:t>
          </a:r>
          <a:endParaRPr lang="en-US" sz="1400" kern="12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§ 2. Informacja o pracownikach, o których mowa w § 1 </a:t>
          </a:r>
          <a:r>
            <a:rPr lang="pl-PL" sz="1400" kern="1200" dirty="0" err="1" smtClean="0">
              <a:solidFill>
                <a:srgbClr val="00823B"/>
              </a:solidFill>
              <a:latin typeface="+mn-lt"/>
              <a:ea typeface="+mj-ea"/>
              <a:cs typeface="+mj-cs"/>
            </a:rPr>
            <a:t>pkt</a:t>
          </a: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 3, obejmuje: </a:t>
          </a:r>
          <a:endParaRPr lang="en-US" sz="1400" kern="12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1. imię i nazwisko, </a:t>
          </a:r>
          <a:endParaRPr lang="en-US" sz="1400" kern="12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2. miejsce wykonywania pracy, </a:t>
          </a:r>
          <a:endParaRPr lang="en-US" sz="1400" kern="1200" dirty="0" smtClean="0">
            <a:solidFill>
              <a:srgbClr val="00823B"/>
            </a:solidFill>
            <a:latin typeface="+mn-lt"/>
            <a:ea typeface="+mj-ea"/>
            <a:cs typeface="+mj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4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3. numer telefonu służbowego lub innego środka komunikacji elektronicznej</a:t>
          </a:r>
          <a:endParaRPr lang="pl-PL" sz="1400" kern="1200" dirty="0">
            <a:solidFill>
              <a:srgbClr val="00823B"/>
            </a:solidFill>
            <a:latin typeface="+mn-lt"/>
          </a:endParaRPr>
        </a:p>
      </dsp:txBody>
      <dsp:txXfrm>
        <a:off x="0" y="2700999"/>
        <a:ext cx="9286940" cy="258336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jest</a:t>
          </a:r>
          <a:r>
            <a:rPr lang="pl-PL" sz="2000" b="1" kern="1200" dirty="0" smtClean="0">
              <a:solidFill>
                <a:srgbClr val="FF0000"/>
              </a:solidFill>
            </a:rPr>
            <a:t>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</a:t>
          </a:r>
          <a:endParaRPr lang="pl-PL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D3023-232F-4206-AF7E-5A74C190FD65}">
      <dsp:nvSpPr>
        <dsp:cNvPr id="0" name=""/>
        <dsp:cNvSpPr/>
      </dsp:nvSpPr>
      <dsp:spPr>
        <a:xfrm>
          <a:off x="0" y="0"/>
          <a:ext cx="9286940" cy="4425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8000"/>
              </a:solidFill>
            </a:rPr>
            <a:t>Podstawy prawne:</a:t>
          </a:r>
          <a:endParaRPr lang="en-US" sz="1600" kern="1200" dirty="0" smtClean="0">
            <a:solidFill>
              <a:srgbClr val="008000"/>
            </a:solidFill>
            <a:latin typeface="+mn-lt"/>
            <a:ea typeface="+mj-ea"/>
            <a:cs typeface="+mj-cs"/>
          </a:endParaRPr>
        </a:p>
      </dsp:txBody>
      <dsp:txXfrm>
        <a:off x="0" y="0"/>
        <a:ext cx="9286940" cy="442572"/>
      </dsp:txXfrm>
    </dsp:sp>
    <dsp:sp modelId="{7683E1A9-C0C8-4EA8-8ED9-A7970A1F4ED7}">
      <dsp:nvSpPr>
        <dsp:cNvPr id="0" name=""/>
        <dsp:cNvSpPr/>
      </dsp:nvSpPr>
      <dsp:spPr>
        <a:xfrm>
          <a:off x="0" y="811210"/>
          <a:ext cx="9286940" cy="98326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008000"/>
              </a:solidFill>
            </a:rPr>
            <a:t>Kodeks karny Art. 162.</a:t>
          </a:r>
          <a:endParaRPr lang="en-US" sz="1800" kern="1200" dirty="0" smtClean="0">
            <a:solidFill>
              <a:srgbClr val="008000"/>
            </a:solidFill>
            <a:latin typeface="+mn-lt"/>
            <a:ea typeface="+mj-ea"/>
            <a:cs typeface="+mj-cs"/>
          </a:endParaRPr>
        </a:p>
      </dsp:txBody>
      <dsp:txXfrm>
        <a:off x="0" y="811210"/>
        <a:ext cx="9286940" cy="983268"/>
      </dsp:txXfrm>
    </dsp:sp>
    <dsp:sp modelId="{B6918E46-73BE-4A82-A478-5ECA9CF74CD7}">
      <dsp:nvSpPr>
        <dsp:cNvPr id="0" name=""/>
        <dsp:cNvSpPr/>
      </dsp:nvSpPr>
      <dsp:spPr>
        <a:xfrm>
          <a:off x="0" y="1981679"/>
          <a:ext cx="9286940" cy="14680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§ 1. </a:t>
          </a:r>
          <a:r>
            <a:rPr lang="pl-PL" sz="1800" kern="12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Kto</a:t>
          </a:r>
          <a:r>
            <a:rPr lang="pl-PL" sz="18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 człowiekowi  znajdującemu się w położeniu grożącym bezpośrednim niebezpieczeństwem utraty życia albo ciężkiego uszczerbku na zdrowiu </a:t>
          </a:r>
          <a:r>
            <a:rPr lang="pl-PL" sz="1800" kern="12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nie udziela </a:t>
          </a:r>
          <a:r>
            <a:rPr lang="pl-PL" sz="180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pomocy, mogąc jej udzielić bez narażenia siebie lub innej osoby na niebezpieczeństwo utraty życia albo ciężkiego uszczerbku na zdrowiu, podlega </a:t>
          </a:r>
          <a:r>
            <a:rPr lang="pl-PL" sz="1800" kern="1200" dirty="0" smtClean="0">
              <a:solidFill>
                <a:srgbClr val="FF0000"/>
              </a:solidFill>
              <a:latin typeface="+mn-lt"/>
              <a:ea typeface="+mj-ea"/>
              <a:cs typeface="+mj-cs"/>
            </a:rPr>
            <a:t>karze pozbawienia wolności do lat 3. </a:t>
          </a:r>
          <a:endParaRPr lang="en-US" sz="1800" kern="1200" dirty="0" smtClean="0">
            <a:solidFill>
              <a:srgbClr val="FF0000"/>
            </a:solidFill>
            <a:latin typeface="+mn-lt"/>
            <a:ea typeface="+mj-ea"/>
            <a:cs typeface="+mj-cs"/>
          </a:endParaRPr>
        </a:p>
      </dsp:txBody>
      <dsp:txXfrm>
        <a:off x="0" y="1981679"/>
        <a:ext cx="9286940" cy="1468047"/>
      </dsp:txXfrm>
    </dsp:sp>
    <dsp:sp modelId="{335B4CDD-52C7-45E4-B127-545D5D19E91C}">
      <dsp:nvSpPr>
        <dsp:cNvPr id="0" name=""/>
        <dsp:cNvSpPr/>
      </dsp:nvSpPr>
      <dsp:spPr>
        <a:xfrm>
          <a:off x="0" y="3636926"/>
          <a:ext cx="9286940" cy="14680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kern="1200" dirty="0" smtClean="0">
              <a:solidFill>
                <a:srgbClr val="00823B"/>
              </a:solidFill>
              <a:latin typeface="+mn-lt"/>
              <a:ea typeface="+mj-ea"/>
              <a:cs typeface="+mj-cs"/>
            </a:rPr>
            <a:t>§ 2</a:t>
          </a:r>
          <a:r>
            <a:rPr lang="pl-PL" sz="1800" b="0" kern="120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. Nie popełnia przestępstwa, kto nie udziela pomocy, do której jest konieczne poddanie się zabiegowi lekarskiemu albo w </a:t>
          </a:r>
          <a:r>
            <a:rPr lang="pl-PL" sz="1800" b="0" kern="1200" dirty="0" smtClean="0">
              <a:solidFill>
                <a:srgbClr val="008000"/>
              </a:solidFill>
              <a:latin typeface="+mn-lt"/>
            </a:rPr>
            <a:t>warunkach</a:t>
          </a:r>
          <a:r>
            <a:rPr lang="pl-PL" sz="1800" b="0" kern="120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, w których możliwa jest niezwłoczna pomoc ze strony instytucji lub osoby do tego powołanej</a:t>
          </a:r>
          <a:r>
            <a:rPr lang="pl-PL" sz="2000" b="0" kern="1200" dirty="0" smtClean="0">
              <a:solidFill>
                <a:srgbClr val="008000"/>
              </a:solidFill>
              <a:latin typeface="+mn-lt"/>
              <a:ea typeface="+mj-ea"/>
              <a:cs typeface="+mj-cs"/>
            </a:rPr>
            <a:t>. </a:t>
          </a:r>
          <a:endParaRPr lang="en-US" sz="2000" b="0" kern="1200" dirty="0" smtClean="0">
            <a:solidFill>
              <a:srgbClr val="008000"/>
            </a:solidFill>
            <a:latin typeface="+mn-lt"/>
          </a:endParaRPr>
        </a:p>
      </dsp:txBody>
      <dsp:txXfrm>
        <a:off x="0" y="3636926"/>
        <a:ext cx="9286940" cy="14680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7D9020-D118-4FEB-AF04-C7932852C389}">
      <dsp:nvSpPr>
        <dsp:cNvPr id="0" name=""/>
        <dsp:cNvSpPr/>
      </dsp:nvSpPr>
      <dsp:spPr>
        <a:xfrm>
          <a:off x="0" y="0"/>
          <a:ext cx="9001187" cy="4176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008000"/>
              </a:solidFill>
            </a:rPr>
            <a:t>Podstawy prawne:</a:t>
          </a:r>
          <a:endParaRPr lang="en-US" sz="1700" kern="1200" dirty="0">
            <a:solidFill>
              <a:srgbClr val="008000"/>
            </a:solidFill>
          </a:endParaRPr>
        </a:p>
      </dsp:txBody>
      <dsp:txXfrm>
        <a:off x="0" y="0"/>
        <a:ext cx="9001187" cy="417603"/>
      </dsp:txXfrm>
    </dsp:sp>
    <dsp:sp modelId="{08C6E02E-7365-48D5-AFB2-1831076987FA}">
      <dsp:nvSpPr>
        <dsp:cNvPr id="0" name=""/>
        <dsp:cNvSpPr/>
      </dsp:nvSpPr>
      <dsp:spPr>
        <a:xfrm>
          <a:off x="0" y="496039"/>
          <a:ext cx="9001187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rgbClr val="008000"/>
              </a:solidFill>
            </a:rPr>
            <a:t>Prawo o ruchu drogowym </a:t>
          </a:r>
          <a:endParaRPr lang="en-US" sz="1700" kern="1200" dirty="0">
            <a:solidFill>
              <a:srgbClr val="008000"/>
            </a:solidFill>
          </a:endParaRPr>
        </a:p>
      </dsp:txBody>
      <dsp:txXfrm>
        <a:off x="0" y="496039"/>
        <a:ext cx="9001187" cy="646425"/>
      </dsp:txXfrm>
    </dsp:sp>
    <dsp:sp modelId="{1808ED46-31D4-4B52-A474-4C489140E875}">
      <dsp:nvSpPr>
        <dsp:cNvPr id="0" name=""/>
        <dsp:cNvSpPr/>
      </dsp:nvSpPr>
      <dsp:spPr>
        <a:xfrm>
          <a:off x="0" y="1191424"/>
          <a:ext cx="9001187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1700" kern="1200" dirty="0" smtClean="0">
              <a:solidFill>
                <a:srgbClr val="008000"/>
              </a:solidFill>
            </a:rPr>
            <a:t>Art. 44.1. Kierujący pojazdem w razie uczestniczenia w wypadku drogowym jest obowiązany:</a:t>
          </a:r>
          <a:endParaRPr kumimoji="1" lang="en-US" sz="1700" kern="1200" dirty="0">
            <a:solidFill>
              <a:srgbClr val="008000"/>
            </a:solidFill>
          </a:endParaRPr>
        </a:p>
      </dsp:txBody>
      <dsp:txXfrm>
        <a:off x="0" y="1191424"/>
        <a:ext cx="9001187" cy="646425"/>
      </dsp:txXfrm>
    </dsp:sp>
    <dsp:sp modelId="{F8AF2688-739E-4535-B008-5DF582588B66}">
      <dsp:nvSpPr>
        <dsp:cNvPr id="0" name=""/>
        <dsp:cNvSpPr/>
      </dsp:nvSpPr>
      <dsp:spPr>
        <a:xfrm>
          <a:off x="0" y="1837849"/>
          <a:ext cx="9001187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1</a:t>
          </a:r>
          <a:r>
            <a:rPr kumimoji="1" lang="pl-PL" sz="1300" b="1" kern="1200" dirty="0" smtClean="0">
              <a:solidFill>
                <a:srgbClr val="008000"/>
              </a:solidFill>
            </a:rPr>
            <a:t>. </a:t>
          </a:r>
          <a:r>
            <a:rPr kumimoji="1" lang="pl-PL" sz="1300" b="1" kern="1200" dirty="0" smtClean="0">
              <a:solidFill>
                <a:srgbClr val="FF0000"/>
              </a:solidFill>
            </a:rPr>
            <a:t>zatrzymać</a:t>
          </a:r>
          <a:r>
            <a:rPr kumimoji="1" lang="pl-PL" sz="1300" b="1" kern="1200" dirty="0" smtClean="0">
              <a:solidFill>
                <a:srgbClr val="008000"/>
              </a:solidFill>
            </a:rPr>
            <a:t> </a:t>
          </a:r>
          <a:r>
            <a:rPr kumimoji="1" lang="pl-PL" sz="1300" kern="1200" dirty="0" smtClean="0">
              <a:solidFill>
                <a:srgbClr val="008000"/>
              </a:solidFill>
            </a:rPr>
            <a:t>pojazd, nie powodując przy tym zagrożenia bezpieczeństwa ruchu drogowego, </a:t>
          </a:r>
          <a:endParaRPr kumimoji="1" lang="en-US" sz="1300" kern="1200" dirty="0">
            <a:solidFill>
              <a:srgbClr val="008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2. podjąć odpowiednie środki w celu zapewnienia bezpieczeństwa ruchu w miejscu wypadku, </a:t>
          </a:r>
          <a:endParaRPr kumimoji="1" lang="en-US" sz="1300" kern="1200" dirty="0">
            <a:solidFill>
              <a:srgbClr val="008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3. niezwłocznie usunąć pojazd z miejsca wypadku, aby nie powodował zagrożenia lub tamowania ruchu, jeżeli nie ma zabitego lub rannego, </a:t>
          </a:r>
          <a:endParaRPr kumimoji="1" lang="en-US" sz="1300" kern="1200" dirty="0">
            <a:solidFill>
              <a:srgbClr val="008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4. podać swoje dane personalne, dane personalne właściciela lub posiadacza pojazdu oraz dane dotyczące zakładu ubezpieczeń, z którym zawarta jest umowa obowiązkowego ubezpieczenia odpowiedzialności cywilnej, na żądanie osoby uczestniczącej w wypadku. </a:t>
          </a:r>
          <a:endParaRPr kumimoji="1" lang="en-US" sz="1300" kern="1200" dirty="0">
            <a:solidFill>
              <a:srgbClr val="008000"/>
            </a:solidFill>
          </a:endParaRPr>
        </a:p>
      </dsp:txBody>
      <dsp:txXfrm>
        <a:off x="0" y="1837849"/>
        <a:ext cx="9001187" cy="1372409"/>
      </dsp:txXfrm>
    </dsp:sp>
    <dsp:sp modelId="{5FD0E3D1-54F4-4B5C-88D2-1ECD92B0AE63}">
      <dsp:nvSpPr>
        <dsp:cNvPr id="0" name=""/>
        <dsp:cNvSpPr/>
      </dsp:nvSpPr>
      <dsp:spPr>
        <a:xfrm>
          <a:off x="0" y="3210259"/>
          <a:ext cx="9001187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1700" kern="1200" dirty="0" smtClean="0">
              <a:solidFill>
                <a:srgbClr val="008000"/>
              </a:solidFill>
            </a:rPr>
            <a:t>Art. 44.2. Jeżeli w wypadku jest zabity lub ranny, kierujący pojazdem jest obowiązany ponadto: </a:t>
          </a:r>
          <a:endParaRPr kumimoji="1" lang="en-US" sz="1700" kern="1200" dirty="0">
            <a:solidFill>
              <a:srgbClr val="008000"/>
            </a:solidFill>
          </a:endParaRPr>
        </a:p>
      </dsp:txBody>
      <dsp:txXfrm>
        <a:off x="0" y="3210259"/>
        <a:ext cx="9001187" cy="646425"/>
      </dsp:txXfrm>
    </dsp:sp>
    <dsp:sp modelId="{1CC8932B-4AB8-454A-A58F-37F549AF6C7E}">
      <dsp:nvSpPr>
        <dsp:cNvPr id="0" name=""/>
        <dsp:cNvSpPr/>
      </dsp:nvSpPr>
      <dsp:spPr>
        <a:xfrm>
          <a:off x="0" y="3856684"/>
          <a:ext cx="9001187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8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1</a:t>
          </a:r>
          <a:r>
            <a:rPr kumimoji="1" lang="pl-PL" sz="1300" kern="1200" dirty="0" smtClean="0">
              <a:solidFill>
                <a:srgbClr val="FF0000"/>
              </a:solidFill>
            </a:rPr>
            <a:t>. </a:t>
          </a:r>
          <a:r>
            <a:rPr kumimoji="1" lang="pl-PL" sz="1300" b="1" kern="1200" dirty="0" smtClean="0">
              <a:solidFill>
                <a:srgbClr val="FF0000"/>
              </a:solidFill>
            </a:rPr>
            <a:t>udzielić niezbędnej pomocy ofiarom wypadku </a:t>
          </a:r>
          <a:r>
            <a:rPr kumimoji="1" lang="pl-PL" sz="1300" kern="1200" dirty="0" smtClean="0">
              <a:solidFill>
                <a:srgbClr val="FF0000"/>
              </a:solidFill>
            </a:rPr>
            <a:t>oraz </a:t>
          </a:r>
          <a:r>
            <a:rPr kumimoji="1" lang="pl-PL" sz="1300" b="1" kern="1200" dirty="0" smtClean="0">
              <a:solidFill>
                <a:srgbClr val="FF0000"/>
              </a:solidFill>
            </a:rPr>
            <a:t>wezwać </a:t>
          </a:r>
          <a:r>
            <a:rPr kumimoji="1" lang="pl-PL" sz="1300" kern="1200" dirty="0" smtClean="0">
              <a:solidFill>
                <a:srgbClr val="008000"/>
              </a:solidFill>
            </a:rPr>
            <a:t>pogotowie ratunkowe i Policję, </a:t>
          </a:r>
          <a:endParaRPr kumimoji="1" lang="en-US" sz="1300" kern="1200" dirty="0">
            <a:solidFill>
              <a:srgbClr val="008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2. nie podejmować czynności, które mogłyby utrudnić ustalenie przebiegu wypadku, </a:t>
          </a:r>
          <a:endParaRPr kumimoji="1" lang="en-US" sz="1300" kern="1200" dirty="0">
            <a:solidFill>
              <a:srgbClr val="008000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pl-PL" sz="1300" kern="1200" dirty="0" smtClean="0">
              <a:solidFill>
                <a:srgbClr val="008000"/>
              </a:solidFill>
            </a:rPr>
            <a:t>3</a:t>
          </a:r>
          <a:r>
            <a:rPr kumimoji="1" lang="pl-PL" sz="1300" b="1" kern="1200" dirty="0" smtClean="0">
              <a:solidFill>
                <a:srgbClr val="008000"/>
              </a:solidFill>
            </a:rPr>
            <a:t>. pozostać na miejscu </a:t>
          </a:r>
          <a:r>
            <a:rPr kumimoji="1" lang="pl-PL" sz="1300" kern="1200" dirty="0" smtClean="0">
              <a:solidFill>
                <a:srgbClr val="008000"/>
              </a:solidFill>
            </a:rPr>
            <a:t>wypadku, a jeżeli wezwanie pogotowia lub Policji wymaga oddalenia się - niezwłocznie powrócić na to miejsce. </a:t>
          </a:r>
          <a:endParaRPr kumimoji="1" lang="en-US" sz="1300" kern="1200" dirty="0">
            <a:solidFill>
              <a:srgbClr val="008000"/>
            </a:solidFill>
          </a:endParaRPr>
        </a:p>
      </dsp:txBody>
      <dsp:txXfrm>
        <a:off x="0" y="3856684"/>
        <a:ext cx="9001187" cy="809370"/>
      </dsp:txXfrm>
    </dsp:sp>
    <dsp:sp modelId="{27454079-7A39-451F-A867-3CDD38E07FE4}">
      <dsp:nvSpPr>
        <dsp:cNvPr id="0" name=""/>
        <dsp:cNvSpPr/>
      </dsp:nvSpPr>
      <dsp:spPr>
        <a:xfrm>
          <a:off x="0" y="4666054"/>
          <a:ext cx="9001187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1700" kern="1200" dirty="0" smtClean="0">
              <a:solidFill>
                <a:srgbClr val="008000"/>
              </a:solidFill>
            </a:rPr>
            <a:t>Art. 44.3. Przepisy ust. 1 i 2 stosuje się odpowiednio do innych osób uczestniczących w wypadku. </a:t>
          </a:r>
          <a:endParaRPr kumimoji="1" lang="en-US" sz="1700" kern="1200" dirty="0">
            <a:solidFill>
              <a:srgbClr val="008000"/>
            </a:solidFill>
          </a:endParaRPr>
        </a:p>
      </dsp:txBody>
      <dsp:txXfrm>
        <a:off x="0" y="4666054"/>
        <a:ext cx="9001187" cy="6464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D3023-232F-4206-AF7E-5A74C190FD65}">
      <dsp:nvSpPr>
        <dsp:cNvPr id="0" name=""/>
        <dsp:cNvSpPr/>
      </dsp:nvSpPr>
      <dsp:spPr>
        <a:xfrm>
          <a:off x="0" y="12595"/>
          <a:ext cx="9286940" cy="62741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Podstawy prawne: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12595"/>
        <a:ext cx="9286940" cy="627412"/>
      </dsp:txXfrm>
    </dsp:sp>
    <dsp:sp modelId="{7683E1A9-C0C8-4EA8-8ED9-A7970A1F4ED7}">
      <dsp:nvSpPr>
        <dsp:cNvPr id="0" name=""/>
        <dsp:cNvSpPr/>
      </dsp:nvSpPr>
      <dsp:spPr>
        <a:xfrm>
          <a:off x="0" y="674568"/>
          <a:ext cx="9286940" cy="627412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Rozporządzenie Ministra Pracy I Polityki Społecznej z dnia 26 września 1997 r. w sprawie ogólnych przepisów bezpieczeństwa i higieny pracy (Dziennik Ustaw z 2003r. Nr 169 poz. 1650)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674568"/>
        <a:ext cx="9286940" cy="627412"/>
      </dsp:txXfrm>
    </dsp:sp>
    <dsp:sp modelId="{335B4CDD-52C7-45E4-B127-545D5D19E91C}">
      <dsp:nvSpPr>
        <dsp:cNvPr id="0" name=""/>
        <dsp:cNvSpPr/>
      </dsp:nvSpPr>
      <dsp:spPr>
        <a:xfrm>
          <a:off x="0" y="1336541"/>
          <a:ext cx="9286940" cy="6274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§ 44. 1. Pracodawca jest obowiązany zapewnić pracownikom sprawnie funkcjonujący </a:t>
          </a:r>
          <a:r>
            <a:rPr lang="pl-PL" sz="1200" kern="1200" dirty="0" smtClean="0">
              <a:solidFill>
                <a:srgbClr val="FF0000"/>
              </a:solidFill>
            </a:rPr>
            <a:t>system pierwszej pomocy w razie wypadku oraz środki do udzielania pierwszej pomocy. </a:t>
          </a:r>
          <a:r>
            <a:rPr lang="pl-PL" sz="1200" kern="1200" dirty="0" smtClean="0">
              <a:solidFill>
                <a:srgbClr val="008000"/>
              </a:solidFill>
            </a:rPr>
            <a:t>W szczególności pracodawca powinien zapewnić: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1336541"/>
        <a:ext cx="9286940" cy="627412"/>
      </dsp:txXfrm>
    </dsp:sp>
    <dsp:sp modelId="{6209C408-E4F8-49E6-A561-C6C94FA45D47}">
      <dsp:nvSpPr>
        <dsp:cNvPr id="0" name=""/>
        <dsp:cNvSpPr/>
      </dsp:nvSpPr>
      <dsp:spPr>
        <a:xfrm>
          <a:off x="0" y="1998513"/>
          <a:ext cx="9286940" cy="6274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1) </a:t>
          </a:r>
          <a:r>
            <a:rPr lang="pl-PL" sz="1200" b="1" kern="1200" dirty="0" smtClean="0">
              <a:solidFill>
                <a:srgbClr val="008000"/>
              </a:solidFill>
            </a:rPr>
            <a:t>punkty pierwszej pomocy </a:t>
          </a:r>
          <a:r>
            <a:rPr lang="pl-PL" sz="1200" kern="1200" dirty="0" smtClean="0">
              <a:solidFill>
                <a:srgbClr val="008000"/>
              </a:solidFill>
            </a:rPr>
            <a:t>w wydziałach (oddziałach), w których wykonywane są prace powodujące duże zagrożenia wypadkowe lub wydzielanie się par, gazów albo pyłów szkodliwych dla zdrowia - wyposażone w umywalki z ciepłą i zimną wodą oraz w niezbędny sprzęt i inne środki do udzielania pierwszej pomocy;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1998513"/>
        <a:ext cx="9286940" cy="627412"/>
      </dsp:txXfrm>
    </dsp:sp>
    <dsp:sp modelId="{76D985D6-A5AF-4DB0-A6B4-2D105BBFA857}">
      <dsp:nvSpPr>
        <dsp:cNvPr id="0" name=""/>
        <dsp:cNvSpPr/>
      </dsp:nvSpPr>
      <dsp:spPr>
        <a:xfrm>
          <a:off x="0" y="2660485"/>
          <a:ext cx="9286940" cy="6274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2) </a:t>
          </a:r>
          <a:r>
            <a:rPr lang="pl-PL" sz="1200" b="1" kern="1200" dirty="0" smtClean="0">
              <a:solidFill>
                <a:srgbClr val="008000"/>
              </a:solidFill>
            </a:rPr>
            <a:t>apteczki </a:t>
          </a:r>
          <a:r>
            <a:rPr lang="pl-PL" sz="1200" kern="1200" dirty="0" smtClean="0">
              <a:solidFill>
                <a:srgbClr val="008000"/>
              </a:solidFill>
            </a:rPr>
            <a:t>w poszczególnych wydziałach (oddziałach) zakładu pracy.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2660485"/>
        <a:ext cx="9286940" cy="627412"/>
      </dsp:txXfrm>
    </dsp:sp>
    <dsp:sp modelId="{D906520C-59C8-458E-AAED-A4C0DF99EE82}">
      <dsp:nvSpPr>
        <dsp:cNvPr id="0" name=""/>
        <dsp:cNvSpPr/>
      </dsp:nvSpPr>
      <dsp:spPr>
        <a:xfrm>
          <a:off x="0" y="3322458"/>
          <a:ext cx="9286940" cy="6274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§ 44. 2. Ilość, usytuowanie i wyposażenie punktów pierwszej pomocy i apteczek powinny być ustalone w porozumieniu z lekarzem sprawującym profilaktyczną opiekę zdrowotną nad pracownikami, z uwzględnieniem rodzajów i nasilenia występujących zagrożeń.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3322458"/>
        <a:ext cx="9286940" cy="627412"/>
      </dsp:txXfrm>
    </dsp:sp>
    <dsp:sp modelId="{D36136AF-BA33-4E1D-8D0E-8D390A619FAD}">
      <dsp:nvSpPr>
        <dsp:cNvPr id="0" name=""/>
        <dsp:cNvSpPr/>
      </dsp:nvSpPr>
      <dsp:spPr>
        <a:xfrm>
          <a:off x="0" y="3984431"/>
          <a:ext cx="9286940" cy="6274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§ 44. 3. Obsługa punktów i apteczek, o których mowa w ust. 1, na każdej zmianie powinna być powierzana </a:t>
          </a:r>
          <a:r>
            <a:rPr lang="pl-PL" sz="1200" b="1" kern="1200" dirty="0" smtClean="0">
              <a:solidFill>
                <a:srgbClr val="008000"/>
              </a:solidFill>
            </a:rPr>
            <a:t>wyznaczonym pracownikom, przeszkolonym</a:t>
          </a:r>
          <a:r>
            <a:rPr lang="pl-PL" sz="1200" kern="1200" dirty="0" smtClean="0">
              <a:solidFill>
                <a:srgbClr val="008000"/>
              </a:solidFill>
            </a:rPr>
            <a:t> w udzielaniu pierwszej pomocy.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3984431"/>
        <a:ext cx="9286940" cy="627412"/>
      </dsp:txXfrm>
    </dsp:sp>
    <dsp:sp modelId="{5E3DBA9B-B1D3-45C7-B5AF-5ADEE8E2EA60}">
      <dsp:nvSpPr>
        <dsp:cNvPr id="0" name=""/>
        <dsp:cNvSpPr/>
      </dsp:nvSpPr>
      <dsp:spPr>
        <a:xfrm>
          <a:off x="0" y="4646403"/>
          <a:ext cx="9286940" cy="6274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rgbClr val="008000"/>
              </a:solidFill>
            </a:rPr>
            <a:t>§ 44. 4. W punktach pierwszej pomocy i przy apteczkach, w widocznych miejscach, powinny być wywieszone instrukcje o udzielaniu pierwszej pomocy w razie wypadku oraz wykazy pracowników, o których mowa w ust. 3. </a:t>
          </a:r>
          <a:endParaRPr lang="en-US" sz="1200" kern="1200" dirty="0" smtClean="0">
            <a:solidFill>
              <a:srgbClr val="008000"/>
            </a:solidFill>
          </a:endParaRPr>
        </a:p>
      </dsp:txBody>
      <dsp:txXfrm>
        <a:off x="0" y="4646403"/>
        <a:ext cx="9286940" cy="6274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33BAA9-D33B-44F3-B6CD-470E347AC6E5}">
      <dsp:nvSpPr>
        <dsp:cNvPr id="0" name=""/>
        <dsp:cNvSpPr/>
      </dsp:nvSpPr>
      <dsp:spPr>
        <a:xfrm>
          <a:off x="0" y="0"/>
          <a:ext cx="9215502" cy="23145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9F512-9D8A-45D9-865F-DD1A62C063E9}">
      <dsp:nvSpPr>
        <dsp:cNvPr id="0" name=""/>
        <dsp:cNvSpPr/>
      </dsp:nvSpPr>
      <dsp:spPr>
        <a:xfrm>
          <a:off x="290995" y="-80288"/>
          <a:ext cx="8375220" cy="3547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F6F9A9-7150-4F1F-8EC1-3245A4A91A9E}">
      <dsp:nvSpPr>
        <dsp:cNvPr id="0" name=""/>
        <dsp:cNvSpPr/>
      </dsp:nvSpPr>
      <dsp:spPr>
        <a:xfrm rot="10800000">
          <a:off x="420936" y="3280169"/>
          <a:ext cx="8652021" cy="195231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3200" kern="1200" dirty="0" smtClean="0">
              <a:solidFill>
                <a:srgbClr val="FF0000"/>
              </a:solidFill>
              <a:effectLst/>
            </a:rPr>
            <a:t>Ty możesz rozpocząć </a:t>
          </a:r>
          <a:r>
            <a:rPr kumimoji="1" lang="pl-PL" sz="3200" kern="1200" dirty="0" smtClean="0">
              <a:solidFill>
                <a:srgbClr val="008000"/>
              </a:solidFill>
              <a:effectLst/>
            </a:rPr>
            <a:t>ten łańcuch,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3200" kern="1200" dirty="0" smtClean="0">
              <a:solidFill>
                <a:srgbClr val="008000"/>
              </a:solidFill>
              <a:effectLst/>
            </a:rPr>
            <a:t>- bez Ciebie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3200" kern="1200" dirty="0" smtClean="0">
              <a:solidFill>
                <a:srgbClr val="008000"/>
              </a:solidFill>
              <a:effectLst/>
            </a:rPr>
            <a:t>nie zaistnieje następne ogniwo </a:t>
          </a:r>
          <a:endParaRPr kumimoji="1" lang="pl-PL" sz="3200" kern="1200" dirty="0">
            <a:solidFill>
              <a:srgbClr val="008000"/>
            </a:solidFill>
            <a:effectLst/>
          </a:endParaRPr>
        </a:p>
      </dsp:txBody>
      <dsp:txXfrm rot="10800000">
        <a:off x="420936" y="3280169"/>
        <a:ext cx="8652021" cy="195231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65025E-DC80-4E56-ADDF-246640AD09A5}">
      <dsp:nvSpPr>
        <dsp:cNvPr id="0" name=""/>
        <dsp:cNvSpPr/>
      </dsp:nvSpPr>
      <dsp:spPr>
        <a:xfrm>
          <a:off x="0" y="522381"/>
          <a:ext cx="835824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458216" rIns="648693" bIns="156464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200" kern="1200" dirty="0">
            <a:solidFill>
              <a:srgbClr val="008000"/>
            </a:solidFill>
          </a:endParaRPr>
        </a:p>
      </dsp:txBody>
      <dsp:txXfrm>
        <a:off x="0" y="522381"/>
        <a:ext cx="8358246" cy="554400"/>
      </dsp:txXfrm>
    </dsp:sp>
    <dsp:sp modelId="{53C1A197-436F-4073-A7F9-4723D6BDD2C2}">
      <dsp:nvSpPr>
        <dsp:cNvPr id="0" name=""/>
        <dsp:cNvSpPr/>
      </dsp:nvSpPr>
      <dsp:spPr>
        <a:xfrm>
          <a:off x="417912" y="197661"/>
          <a:ext cx="585077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bój się</a:t>
          </a:r>
          <a:endParaRPr lang="pl-PL" sz="2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12" y="197661"/>
        <a:ext cx="5850772" cy="649440"/>
      </dsp:txXfrm>
    </dsp:sp>
    <dsp:sp modelId="{11D8FD0F-E4E3-4795-AF08-2D042086473A}">
      <dsp:nvSpPr>
        <dsp:cNvPr id="0" name=""/>
        <dsp:cNvSpPr/>
      </dsp:nvSpPr>
      <dsp:spPr>
        <a:xfrm>
          <a:off x="0" y="1520301"/>
          <a:ext cx="835824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3" tIns="458216" rIns="648693" bIns="156464" numCol="1" spcCol="1270" anchor="t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200" kern="1200" dirty="0">
            <a:solidFill>
              <a:srgbClr val="008000"/>
            </a:solidFill>
          </a:endParaRPr>
        </a:p>
      </dsp:txBody>
      <dsp:txXfrm>
        <a:off x="0" y="1520301"/>
        <a:ext cx="8358246" cy="554400"/>
      </dsp:txXfrm>
    </dsp:sp>
    <dsp:sp modelId="{7D24F339-CE08-448C-9395-31E49D906407}">
      <dsp:nvSpPr>
        <dsp:cNvPr id="0" name=""/>
        <dsp:cNvSpPr/>
      </dsp:nvSpPr>
      <dsp:spPr>
        <a:xfrm>
          <a:off x="417912" y="1195581"/>
          <a:ext cx="5850772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Podejdź</a:t>
          </a:r>
          <a:endParaRPr kumimoji="1" lang="pl-PL" sz="2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7912" y="1195581"/>
        <a:ext cx="5850772" cy="649440"/>
      </dsp:txXfrm>
    </dsp:sp>
    <dsp:sp modelId="{5B9B650A-15D0-470E-8A1D-0C5D34A9A92F}">
      <dsp:nvSpPr>
        <dsp:cNvPr id="0" name=""/>
        <dsp:cNvSpPr/>
      </dsp:nvSpPr>
      <dsp:spPr>
        <a:xfrm>
          <a:off x="0" y="2856636"/>
          <a:ext cx="8358246" cy="22869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8693" tIns="458216" rIns="648693" bIns="156464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pl-PL" sz="2200" kern="1200" dirty="0" smtClean="0">
              <a:solidFill>
                <a:srgbClr val="008000"/>
              </a:solidFill>
            </a:rPr>
            <a:t>Osobę nieoddychającą- resuscytacja  krążeniowa (masaż serca + oddech (jeśli możesz)</a:t>
          </a:r>
          <a:endParaRPr kumimoji="1" lang="pl-PL" sz="2200" kern="1200" dirty="0">
            <a:solidFill>
              <a:srgbClr val="008000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kumimoji="1" lang="pl-PL" sz="2200" kern="1200" dirty="0" smtClean="0">
              <a:solidFill>
                <a:srgbClr val="008000"/>
              </a:solidFill>
            </a:rPr>
            <a:t>Osoba oddychająca  - udrożnienie dróg oddechowych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kumimoji="1" lang="pl-PL" sz="2200" kern="1200" dirty="0" smtClean="0">
            <a:solidFill>
              <a:srgbClr val="008000"/>
            </a:solidFill>
          </a:endParaRPr>
        </a:p>
        <a:p>
          <a:pPr lvl="1" algn="l" rtl="0">
            <a:spcBef>
              <a:spcPct val="0"/>
            </a:spcBef>
            <a:buChar char="••"/>
          </a:pPr>
          <a:endParaRPr kumimoji="1" lang="pl-PL" sz="2200" kern="1200" dirty="0">
            <a:solidFill>
              <a:srgbClr val="008000"/>
            </a:solidFill>
          </a:endParaRPr>
        </a:p>
      </dsp:txBody>
      <dsp:txXfrm>
        <a:off x="0" y="2856636"/>
        <a:ext cx="8358246" cy="2286900"/>
      </dsp:txXfrm>
    </dsp:sp>
    <dsp:sp modelId="{6F066317-13B2-4355-B8DA-F65E0177A8EF}">
      <dsp:nvSpPr>
        <dsp:cNvPr id="0" name=""/>
        <dsp:cNvSpPr/>
      </dsp:nvSpPr>
      <dsp:spPr>
        <a:xfrm>
          <a:off x="397914" y="2193501"/>
          <a:ext cx="7958282" cy="790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Działaj </a:t>
          </a:r>
          <a:r>
            <a:rPr kumimoji="1" lang="pl-PL" sz="2200" kern="1200" dirty="0" smtClean="0">
              <a:solidFill>
                <a:srgbClr val="008000"/>
              </a:solidFill>
            </a:rPr>
            <a:t>zgodnie z zasadami BLS (</a:t>
          </a:r>
          <a:r>
            <a:rPr kumimoji="1" lang="pl-PL" sz="2200" kern="1200" dirty="0" err="1" smtClean="0">
              <a:solidFill>
                <a:srgbClr val="008000"/>
              </a:solidFill>
            </a:rPr>
            <a:t>bezprzyrządowe</a:t>
          </a:r>
          <a:r>
            <a:rPr kumimoji="1" lang="pl-PL" sz="2200" kern="1200" dirty="0" smtClean="0">
              <a:solidFill>
                <a:srgbClr val="008000"/>
              </a:solidFill>
            </a:rPr>
            <a:t> zabiegi ratujące życie)</a:t>
          </a:r>
          <a:endParaRPr kumimoji="1" lang="pl-PL" sz="2200" kern="1200" dirty="0">
            <a:solidFill>
              <a:srgbClr val="008000"/>
            </a:solidFill>
          </a:endParaRPr>
        </a:p>
      </dsp:txBody>
      <dsp:txXfrm>
        <a:off x="397914" y="2193501"/>
        <a:ext cx="7958282" cy="79019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00892"/>
          <a:ext cx="6072230" cy="4407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2"/>
              </a:solidFill>
            </a:rPr>
            <a:t>2 oddechy</a:t>
          </a:r>
          <a:endParaRPr lang="pl-PL" sz="2400" b="1" kern="1200" dirty="0">
            <a:solidFill>
              <a:schemeClr val="bg2"/>
            </a:solidFill>
          </a:endParaRPr>
        </a:p>
      </dsp:txBody>
      <dsp:txXfrm>
        <a:off x="0" y="4700892"/>
        <a:ext cx="6072230" cy="440766"/>
      </dsp:txXfrm>
    </dsp:sp>
    <dsp:sp modelId="{DFEA6F72-17AF-4D9F-B03C-29CC4159B8A8}">
      <dsp:nvSpPr>
        <dsp:cNvPr id="0" name=""/>
        <dsp:cNvSpPr/>
      </dsp:nvSpPr>
      <dsp:spPr>
        <a:xfrm rot="10800000">
          <a:off x="0" y="4029604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2"/>
              </a:solidFill>
            </a:rPr>
            <a:t>30 ucisków </a:t>
          </a:r>
          <a:endParaRPr lang="pl-PL" sz="2400" b="1" kern="1200" dirty="0">
            <a:solidFill>
              <a:schemeClr val="bg2"/>
            </a:solidFill>
          </a:endParaRPr>
        </a:p>
      </dsp:txBody>
      <dsp:txXfrm rot="10800000">
        <a:off x="0" y="4029604"/>
        <a:ext cx="6072230" cy="677899"/>
      </dsp:txXfrm>
    </dsp:sp>
    <dsp:sp modelId="{7C7E13EC-F798-4DB4-8BC6-2818601A95C2}">
      <dsp:nvSpPr>
        <dsp:cNvPr id="0" name=""/>
        <dsp:cNvSpPr/>
      </dsp:nvSpPr>
      <dsp:spPr>
        <a:xfrm rot="10800000">
          <a:off x="0" y="3358316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400" b="1" kern="1200" dirty="0" smtClean="0">
              <a:solidFill>
                <a:schemeClr val="bg2"/>
              </a:solidFill>
            </a:rPr>
            <a:t>wezwij pogotowie</a:t>
          </a:r>
          <a:endParaRPr kumimoji="1" lang="pl-PL" sz="2400" b="1" kern="1200" dirty="0">
            <a:solidFill>
              <a:schemeClr val="bg2"/>
            </a:solidFill>
          </a:endParaRPr>
        </a:p>
      </dsp:txBody>
      <dsp:txXfrm rot="10800000">
        <a:off x="0" y="3358316"/>
        <a:ext cx="6072230" cy="677899"/>
      </dsp:txXfrm>
    </dsp:sp>
    <dsp:sp modelId="{FDD8A992-9C3C-4669-BE1D-C87C1409880E}">
      <dsp:nvSpPr>
        <dsp:cNvPr id="0" name=""/>
        <dsp:cNvSpPr/>
      </dsp:nvSpPr>
      <dsp:spPr>
        <a:xfrm rot="10800000">
          <a:off x="0" y="2687028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FF0000"/>
              </a:solidFill>
            </a:rPr>
            <a:t>nie ma </a:t>
          </a:r>
          <a:endParaRPr lang="pl-PL" sz="2400" b="1" kern="1200" dirty="0">
            <a:solidFill>
              <a:srgbClr val="FF0000"/>
            </a:solidFill>
          </a:endParaRPr>
        </a:p>
      </dsp:txBody>
      <dsp:txXfrm rot="10800000">
        <a:off x="0" y="2687028"/>
        <a:ext cx="6072230" cy="677899"/>
      </dsp:txXfrm>
    </dsp:sp>
    <dsp:sp modelId="{364470D0-B50B-461F-A92A-34623BDA6DBB}">
      <dsp:nvSpPr>
        <dsp:cNvPr id="0" name=""/>
        <dsp:cNvSpPr/>
      </dsp:nvSpPr>
      <dsp:spPr>
        <a:xfrm rot="10800000">
          <a:off x="0" y="2015740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400" b="1" kern="1200" dirty="0" smtClean="0">
              <a:solidFill>
                <a:schemeClr val="bg2"/>
              </a:solidFill>
            </a:rPr>
            <a:t>sprawdź </a:t>
          </a:r>
          <a:r>
            <a:rPr lang="pl-PL" sz="2400" b="1" kern="1200" dirty="0" smtClean="0">
              <a:solidFill>
                <a:schemeClr val="bg2"/>
              </a:solidFill>
            </a:rPr>
            <a:t>oddech</a:t>
          </a:r>
          <a:endParaRPr kumimoji="1" lang="pl-PL" sz="2400" b="1" kern="1200" dirty="0">
            <a:solidFill>
              <a:schemeClr val="bg2"/>
            </a:solidFill>
          </a:endParaRPr>
        </a:p>
      </dsp:txBody>
      <dsp:txXfrm rot="10800000">
        <a:off x="0" y="2015740"/>
        <a:ext cx="6072230" cy="677899"/>
      </dsp:txXfrm>
    </dsp:sp>
    <dsp:sp modelId="{AC0040B8-8846-4FD5-8BAB-46F77D149BDB}">
      <dsp:nvSpPr>
        <dsp:cNvPr id="0" name=""/>
        <dsp:cNvSpPr/>
      </dsp:nvSpPr>
      <dsp:spPr>
        <a:xfrm rot="10800000">
          <a:off x="0" y="1344452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2"/>
              </a:solidFill>
            </a:rPr>
            <a:t>udrożnij drogi oddechowe</a:t>
          </a:r>
          <a:endParaRPr lang="pl-PL" sz="2400" b="1" kern="1200" dirty="0">
            <a:solidFill>
              <a:schemeClr val="bg2"/>
            </a:solidFill>
          </a:endParaRPr>
        </a:p>
      </dsp:txBody>
      <dsp:txXfrm rot="10800000">
        <a:off x="0" y="1344452"/>
        <a:ext cx="6072230" cy="677899"/>
      </dsp:txXfrm>
    </dsp:sp>
    <dsp:sp modelId="{519D6E28-E790-41F3-9DDA-FEC82FA5D97C}">
      <dsp:nvSpPr>
        <dsp:cNvPr id="0" name=""/>
        <dsp:cNvSpPr/>
      </dsp:nvSpPr>
      <dsp:spPr>
        <a:xfrm rot="10800000">
          <a:off x="0" y="673164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bg2"/>
              </a:solidFill>
            </a:rPr>
            <a:t>wezwij pomoc - pomocnik, świadek</a:t>
          </a:r>
          <a:endParaRPr lang="pl-PL" sz="2400" b="1" kern="1200" dirty="0">
            <a:solidFill>
              <a:schemeClr val="bg2"/>
            </a:solidFill>
          </a:endParaRPr>
        </a:p>
      </dsp:txBody>
      <dsp:txXfrm rot="10800000">
        <a:off x="0" y="673164"/>
        <a:ext cx="6072230" cy="677899"/>
      </dsp:txXfrm>
    </dsp:sp>
    <dsp:sp modelId="{C0051EE2-6E3E-431F-A3B3-1D632E55B56A}">
      <dsp:nvSpPr>
        <dsp:cNvPr id="0" name=""/>
        <dsp:cNvSpPr/>
      </dsp:nvSpPr>
      <dsp:spPr>
        <a:xfrm rot="10800000">
          <a:off x="0" y="1876"/>
          <a:ext cx="6072230" cy="67789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400" b="1" kern="1200" dirty="0" smtClean="0">
              <a:solidFill>
                <a:schemeClr val="bg2"/>
              </a:solidFill>
            </a:rPr>
            <a:t>oceń bezpieczeństwo – </a:t>
          </a:r>
          <a:r>
            <a:rPr lang="pl-PL" sz="2400" b="1" kern="1200" dirty="0" smtClean="0">
              <a:solidFill>
                <a:schemeClr val="bg2"/>
              </a:solidFill>
            </a:rPr>
            <a:t>swoje, </a:t>
          </a:r>
          <a:r>
            <a:rPr kumimoji="1" lang="pl-PL" sz="2400" b="1" kern="1200" dirty="0" smtClean="0">
              <a:solidFill>
                <a:schemeClr val="bg2"/>
              </a:solidFill>
            </a:rPr>
            <a:t>miejsca</a:t>
          </a:r>
          <a:endParaRPr kumimoji="1" lang="pl-PL" sz="2400" b="1" kern="1200" dirty="0">
            <a:solidFill>
              <a:schemeClr val="bg2"/>
            </a:solidFill>
          </a:endParaRPr>
        </a:p>
      </dsp:txBody>
      <dsp:txXfrm rot="10800000">
        <a:off x="0" y="1876"/>
        <a:ext cx="6072230" cy="6778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67C45-7891-488B-B826-ECA704F173B6}">
      <dsp:nvSpPr>
        <dsp:cNvPr id="0" name=""/>
        <dsp:cNvSpPr/>
      </dsp:nvSpPr>
      <dsp:spPr>
        <a:xfrm>
          <a:off x="0" y="4752140"/>
          <a:ext cx="4429156" cy="3899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2 oddechy</a:t>
          </a:r>
          <a:endParaRPr lang="pl-PL" sz="2000" b="1" kern="1200" dirty="0">
            <a:solidFill>
              <a:schemeClr val="bg2"/>
            </a:solidFill>
          </a:endParaRPr>
        </a:p>
      </dsp:txBody>
      <dsp:txXfrm>
        <a:off x="0" y="4752140"/>
        <a:ext cx="4429156" cy="389909"/>
      </dsp:txXfrm>
    </dsp:sp>
    <dsp:sp modelId="{DFEA6F72-17AF-4D9F-B03C-29CC4159B8A8}">
      <dsp:nvSpPr>
        <dsp:cNvPr id="0" name=""/>
        <dsp:cNvSpPr/>
      </dsp:nvSpPr>
      <dsp:spPr>
        <a:xfrm rot="10800000">
          <a:off x="0" y="415830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30 ucisków 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4158308"/>
        <a:ext cx="4429156" cy="599680"/>
      </dsp:txXfrm>
    </dsp:sp>
    <dsp:sp modelId="{7C7E13EC-F798-4DB4-8BC6-2818601A95C2}">
      <dsp:nvSpPr>
        <dsp:cNvPr id="0" name=""/>
        <dsp:cNvSpPr/>
      </dsp:nvSpPr>
      <dsp:spPr>
        <a:xfrm rot="10800000">
          <a:off x="0" y="356447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wezwij pogotowie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3564476"/>
        <a:ext cx="4429156" cy="599680"/>
      </dsp:txXfrm>
    </dsp:sp>
    <dsp:sp modelId="{FDD8A992-9C3C-4669-BE1D-C87C1409880E}">
      <dsp:nvSpPr>
        <dsp:cNvPr id="0" name=""/>
        <dsp:cNvSpPr/>
      </dsp:nvSpPr>
      <dsp:spPr>
        <a:xfrm rot="10800000">
          <a:off x="0" y="2970645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nie ma </a:t>
          </a:r>
          <a:endParaRPr lang="pl-PL" sz="2000" b="1" kern="1200" dirty="0">
            <a:solidFill>
              <a:srgbClr val="FF0000"/>
            </a:solidFill>
          </a:endParaRPr>
        </a:p>
      </dsp:txBody>
      <dsp:txXfrm rot="10800000">
        <a:off x="0" y="2970645"/>
        <a:ext cx="4429156" cy="599680"/>
      </dsp:txXfrm>
    </dsp:sp>
    <dsp:sp modelId="{364470D0-B50B-461F-A92A-34623BDA6DBB}">
      <dsp:nvSpPr>
        <dsp:cNvPr id="0" name=""/>
        <dsp:cNvSpPr/>
      </dsp:nvSpPr>
      <dsp:spPr>
        <a:xfrm rot="10800000">
          <a:off x="0" y="2376813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sprawdź </a:t>
          </a:r>
          <a:r>
            <a:rPr lang="pl-PL" sz="2000" b="1" kern="1200" dirty="0" smtClean="0">
              <a:solidFill>
                <a:schemeClr val="bg2"/>
              </a:solidFill>
            </a:rPr>
            <a:t>oddech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2376813"/>
        <a:ext cx="4429156" cy="599680"/>
      </dsp:txXfrm>
    </dsp:sp>
    <dsp:sp modelId="{AC0040B8-8846-4FD5-8BAB-46F77D149BDB}">
      <dsp:nvSpPr>
        <dsp:cNvPr id="0" name=""/>
        <dsp:cNvSpPr/>
      </dsp:nvSpPr>
      <dsp:spPr>
        <a:xfrm rot="10800000">
          <a:off x="0" y="1782981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udrożnij drogi oddechowe</a:t>
          </a:r>
          <a:endParaRPr lang="pl-PL" sz="2000" b="1" kern="1200" dirty="0">
            <a:solidFill>
              <a:schemeClr val="bg2"/>
            </a:solidFill>
          </a:endParaRPr>
        </a:p>
      </dsp:txBody>
      <dsp:txXfrm rot="10800000">
        <a:off x="0" y="1782981"/>
        <a:ext cx="4429156" cy="599680"/>
      </dsp:txXfrm>
    </dsp:sp>
    <dsp:sp modelId="{519D6E28-E790-41F3-9DDA-FEC82FA5D97C}">
      <dsp:nvSpPr>
        <dsp:cNvPr id="0" name=""/>
        <dsp:cNvSpPr/>
      </dsp:nvSpPr>
      <dsp:spPr>
        <a:xfrm rot="10800000">
          <a:off x="0" y="1189150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2"/>
              </a:solidFill>
            </a:rPr>
            <a:t>wezwij pomoc </a:t>
          </a:r>
          <a:r>
            <a:rPr lang="pl-PL" sz="1600" b="0" kern="1200" dirty="0" smtClean="0">
              <a:solidFill>
                <a:schemeClr val="bg2"/>
              </a:solidFill>
            </a:rPr>
            <a:t>- pomocnik, świadek</a:t>
          </a:r>
          <a:endParaRPr lang="pl-PL" sz="2000" b="0" kern="1200" dirty="0">
            <a:solidFill>
              <a:schemeClr val="bg2"/>
            </a:solidFill>
          </a:endParaRPr>
        </a:p>
      </dsp:txBody>
      <dsp:txXfrm rot="10800000">
        <a:off x="0" y="1189150"/>
        <a:ext cx="4429156" cy="599680"/>
      </dsp:txXfrm>
    </dsp:sp>
    <dsp:sp modelId="{4B3C45EC-F893-4238-BEEE-932B77B23945}">
      <dsp:nvSpPr>
        <dsp:cNvPr id="0" name=""/>
        <dsp:cNvSpPr/>
      </dsp:nvSpPr>
      <dsp:spPr>
        <a:xfrm rot="10800000">
          <a:off x="0" y="595318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przytomność</a:t>
          </a:r>
          <a:endParaRPr kumimoji="1" lang="pl-PL" sz="2000" b="1" kern="1200" dirty="0">
            <a:solidFill>
              <a:schemeClr val="bg2"/>
            </a:solidFill>
          </a:endParaRPr>
        </a:p>
      </dsp:txBody>
      <dsp:txXfrm rot="10800000">
        <a:off x="0" y="595318"/>
        <a:ext cx="4429156" cy="599680"/>
      </dsp:txXfrm>
    </dsp:sp>
    <dsp:sp modelId="{C0051EE2-6E3E-431F-A3B3-1D632E55B56A}">
      <dsp:nvSpPr>
        <dsp:cNvPr id="0" name=""/>
        <dsp:cNvSpPr/>
      </dsp:nvSpPr>
      <dsp:spPr>
        <a:xfrm rot="10800000">
          <a:off x="0" y="1486"/>
          <a:ext cx="4429156" cy="599680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l-PL" sz="2000" b="1" kern="1200" dirty="0" smtClean="0">
              <a:solidFill>
                <a:schemeClr val="bg2"/>
              </a:solidFill>
            </a:rPr>
            <a:t>oceń bezpieczeństwo</a:t>
          </a:r>
          <a:r>
            <a:rPr kumimoji="1" lang="pl-PL" sz="1600" b="0" kern="1200" dirty="0" smtClean="0">
              <a:solidFill>
                <a:schemeClr val="bg2"/>
              </a:solidFill>
            </a:rPr>
            <a:t> - </a:t>
          </a:r>
          <a:r>
            <a:rPr lang="pl-PL" sz="1600" b="0" kern="1200" dirty="0" smtClean="0">
              <a:solidFill>
                <a:schemeClr val="bg2"/>
              </a:solidFill>
            </a:rPr>
            <a:t>swoje, </a:t>
          </a:r>
          <a:r>
            <a:rPr kumimoji="1" lang="pl-PL" sz="1600" b="0" kern="1200" dirty="0" smtClean="0">
              <a:solidFill>
                <a:schemeClr val="bg2"/>
              </a:solidFill>
            </a:rPr>
            <a:t>miejsca</a:t>
          </a:r>
          <a:endParaRPr kumimoji="1" lang="pl-PL" sz="2000" b="0" kern="1200" dirty="0">
            <a:solidFill>
              <a:schemeClr val="bg2"/>
            </a:solidFill>
          </a:endParaRPr>
        </a:p>
      </dsp:txBody>
      <dsp:txXfrm rot="10800000">
        <a:off x="0" y="1486"/>
        <a:ext cx="4429156" cy="599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1862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b" anchorCtr="0" compatLnSpc="1">
            <a:prstTxWarp prst="textNoShape">
              <a:avLst/>
            </a:prstTxWarp>
          </a:bodyPr>
          <a:lstStyle>
            <a:lvl1pPr defTabSz="936625">
              <a:buFontTx/>
              <a:buNone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bhpoz.plTutaj wstaw tytuł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78463" y="6515100"/>
            <a:ext cx="4186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b" anchorCtr="0" compatLnSpc="1">
            <a:prstTxWarp prst="textNoShape">
              <a:avLst/>
            </a:prstTxWarp>
          </a:bodyPr>
          <a:lstStyle>
            <a:lvl1pPr algn="r" defTabSz="936625">
              <a:buFontTx/>
              <a:buNone/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fld id="{79282A61-0BDE-4B7F-9054-A0C553804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defTabSz="936625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734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79738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9050" y="3259138"/>
            <a:ext cx="70866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tekstu z Wzorca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478463" y="0"/>
            <a:ext cx="4186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t" anchorCtr="0" compatLnSpc="1">
            <a:prstTxWarp prst="textNoShape">
              <a:avLst/>
            </a:prstTxWarp>
          </a:bodyPr>
          <a:lstStyle>
            <a:lvl1pPr algn="r" defTabSz="936625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1862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b" anchorCtr="0" compatLnSpc="1">
            <a:prstTxWarp prst="textNoShape">
              <a:avLst/>
            </a:prstTxWarp>
          </a:bodyPr>
          <a:lstStyle>
            <a:lvl1pPr defTabSz="936625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r>
              <a:rPr lang="pl-PL"/>
              <a:t>bhpoz.pl</a:t>
            </a:r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78463" y="6515100"/>
            <a:ext cx="41862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9" tIns="46845" rIns="93689" bIns="46845" numCol="1" anchor="b" anchorCtr="0" compatLnSpc="1">
            <a:prstTxWarp prst="textNoShape">
              <a:avLst/>
            </a:prstTxWarp>
          </a:bodyPr>
          <a:lstStyle>
            <a:lvl1pPr algn="r" defTabSz="936625">
              <a:defRPr kumimoji="0" sz="1200">
                <a:latin typeface="Tahoma" charset="0"/>
              </a:defRPr>
            </a:lvl1pPr>
          </a:lstStyle>
          <a:p>
            <a:pPr>
              <a:defRPr/>
            </a:pPr>
            <a:fld id="{1376F827-7E00-460D-BDE2-F23F05E7FA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>
                <a:latin typeface="Tahoma" pitchFamily="34" charset="0"/>
              </a:rPr>
              <a:t>bhpoz.pl</a:t>
            </a:r>
          </a:p>
        </p:txBody>
      </p:sp>
      <p:sp>
        <p:nvSpPr>
          <p:cNvPr id="583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87ABA-3BB8-4423-B5CF-7B12ECA9B079}" type="slidenum">
              <a:rPr lang="pl-PL" smtClean="0">
                <a:latin typeface="Tahoma" pitchFamily="34" charset="0"/>
              </a:rPr>
              <a:pPr/>
              <a:t>1</a:t>
            </a:fld>
            <a:endParaRPr lang="pl-PL" smtClean="0">
              <a:latin typeface="Tahoma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>
                <a:latin typeface="Tahoma" pitchFamily="34" charset="0"/>
              </a:rPr>
              <a:t>bhpoz.pl</a:t>
            </a:r>
          </a:p>
        </p:txBody>
      </p:sp>
      <p:sp>
        <p:nvSpPr>
          <p:cNvPr id="5939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728AE-87E6-4B2A-8993-D155FE334722}" type="slidenum">
              <a:rPr lang="pl-PL" smtClean="0">
                <a:latin typeface="Tahoma" pitchFamily="34" charset="0"/>
              </a:rPr>
              <a:pPr/>
              <a:t>2</a:t>
            </a:fld>
            <a:endParaRPr lang="pl-PL" smtClean="0">
              <a:latin typeface="Tahoma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>
                <a:latin typeface="Tahoma" pitchFamily="34" charset="0"/>
              </a:rPr>
              <a:t>bhpoz.pl</a:t>
            </a:r>
          </a:p>
        </p:txBody>
      </p:sp>
      <p:sp>
        <p:nvSpPr>
          <p:cNvPr id="6041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7FF45-F088-4B20-82D7-54AC563B16E3}" type="slidenum">
              <a:rPr lang="pl-PL" smtClean="0">
                <a:latin typeface="Tahoma" pitchFamily="34" charset="0"/>
              </a:rPr>
              <a:pPr/>
              <a:t>3</a:t>
            </a:fld>
            <a:endParaRPr lang="pl-PL" smtClean="0">
              <a:latin typeface="Tahoma" pitchFamily="34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>
                <a:latin typeface="Tahoma" pitchFamily="34" charset="0"/>
              </a:rPr>
              <a:t>bhpoz.pl</a:t>
            </a:r>
          </a:p>
        </p:txBody>
      </p:sp>
      <p:sp>
        <p:nvSpPr>
          <p:cNvPr id="614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58806-2F00-4AC1-8305-E95F52059AFC}" type="slidenum">
              <a:rPr lang="pl-PL" smtClean="0">
                <a:latin typeface="Tahoma" pitchFamily="34" charset="0"/>
              </a:rPr>
              <a:pPr/>
              <a:t>5</a:t>
            </a:fld>
            <a:endParaRPr lang="pl-PL" smtClean="0">
              <a:latin typeface="Tahoma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>
                <a:latin typeface="Tahoma" pitchFamily="34" charset="0"/>
              </a:rPr>
              <a:t>bhpoz.pl</a:t>
            </a:r>
          </a:p>
        </p:txBody>
      </p:sp>
      <p:sp>
        <p:nvSpPr>
          <p:cNvPr id="5529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7846C6-8DC0-44B4-BE1A-16B8A1991F9A}" type="slidenum">
              <a:rPr lang="pl-PL" smtClean="0">
                <a:latin typeface="Tahoma" pitchFamily="34" charset="0"/>
              </a:rPr>
              <a:pPr/>
              <a:t>37</a:t>
            </a:fld>
            <a:endParaRPr lang="pl-PL" smtClean="0">
              <a:latin typeface="Tahoma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2125" y="531813"/>
            <a:ext cx="3713163" cy="2570162"/>
          </a:xfrm>
          <a:ln/>
        </p:spPr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523976" y="0"/>
            <a:ext cx="6932613" cy="1401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pl-PL" dirty="0"/>
              <a:t>Kliknij, aby edytować styl tytułu z Wzorca</a:t>
            </a:r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1232" y="1785926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pl-PL" dirty="0"/>
              <a:t>Kliknij, aby edytować styl podtytułu z Wzorca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30200" y="6248400"/>
            <a:ext cx="27241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7100" y="6248400"/>
            <a:ext cx="3797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2C5-E62D-4227-BE88-FE3D3404D8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D42BC-40C2-4E85-8230-D8C42F856D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67588" y="274638"/>
            <a:ext cx="2290762" cy="5821362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719888" cy="5821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D7F4-18AC-4376-82F9-156A10C47A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3054350" y="1981200"/>
            <a:ext cx="3225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32550" y="1981200"/>
            <a:ext cx="3225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1422-289B-419E-BC61-3FCB789707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54350" y="1981200"/>
            <a:ext cx="32258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432550" y="1981200"/>
            <a:ext cx="32258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054350" y="4114800"/>
            <a:ext cx="32258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432550" y="4114800"/>
            <a:ext cx="32258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90AA-D0BF-4662-9AA0-4F7A3FACAE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054350" y="1981200"/>
            <a:ext cx="3225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432550" y="1981200"/>
            <a:ext cx="3225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1959-4391-4703-9670-AA653A527D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54350" y="1981200"/>
            <a:ext cx="6604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54350" y="4114800"/>
            <a:ext cx="6604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2935-5654-4AF4-B49B-341F90F0ED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054350" y="1981200"/>
            <a:ext cx="3225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6432550" y="1981200"/>
            <a:ext cx="3225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BA6D-A42D-4BBE-9C89-C1E1C83F0D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F8AD-77A1-4FE0-96C0-B8D15181BB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02F0D-2F41-4AA2-B728-9F2C8D5887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E229-F3CA-4930-A6F0-0CF817478E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2406" y="1981200"/>
            <a:ext cx="9205944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AAB1-15DC-4EB9-86BF-C849D21D0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50BF-500D-40A0-91A9-E968C080A55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238D-AECC-4B04-8451-A5D7C1E82F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F804-AABB-4D9E-8853-30E6B4801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DC4E-7FAE-4BED-8235-EF0E921116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8C62-1308-4FC4-B2BA-A68BF6531F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D6D5-DB3D-47C3-A1A6-B1E0F4ECD0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ED8E-4B71-44D3-A291-4936BD291E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BA69-0B02-42F2-A7BB-3E52D0D801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59EF-8104-408F-A91A-184BC8DA93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1626-66AC-4EE6-BCF2-690C651A4C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7277-8EBE-4476-A04B-E129D05247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3E74-17E3-4ED1-981B-38A9D5D77D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343B-BBD1-4A24-8052-E88B38037C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FD71-7BE2-4EBA-AD54-2225117F06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D9763-0CDE-4B96-B626-1C115CCCB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240E6-202F-4452-A1C9-22C7F480F9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13FA-9AB9-464D-A0B2-AF5916C024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2074-4AE7-4784-89E6-AC3F7F2067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67BF-EFF3-4411-A8AD-67DA9F0AAB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C609-3F68-4CD5-A266-EEC637C9C1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FAD2-56D5-4978-B523-2EF11FD0C9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570CB-C4AC-4186-9F64-8A229FD451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823E-EC6A-46C1-8B73-4E37AAA3EA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4709-BD06-4DAA-ADFD-5F53047766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F27A-18C8-4686-BEA8-48F6762849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3656-7B97-430A-938A-E3075734F7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Arc 2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9277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</a:t>
            </a:r>
            <a:br>
              <a:rPr lang="pl-PL" smtClean="0"/>
            </a:br>
            <a:r>
              <a:rPr lang="pl-PL" smtClean="0"/>
              <a:t>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0200" y="62484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8400"/>
            <a:ext cx="346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www.bhpoz.pl</a:t>
            </a:r>
          </a:p>
        </p:txBody>
      </p:sp>
      <p:sp>
        <p:nvSpPr>
          <p:cNvPr id="3768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E8760A9A-92D7-4358-BDCC-B914AFFE37D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031" name="Symbol zastępczy tytułu 6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64BBBC-6C17-4674-A268-C6303D0707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17 maj 2004r.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www.bhpoz.pl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C3EB04-8C54-41D8-958D-445B793405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5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7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9BA06-C808-4D54-A402-17CCF99C89D0}" type="slidenum">
              <a:rPr lang="pl-PL"/>
              <a:pPr>
                <a:defRPr/>
              </a:pPr>
              <a:t>1</a:t>
            </a:fld>
            <a:endParaRPr lang="pl-PL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568450" y="6535738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l-PL" sz="1400">
                <a:solidFill>
                  <a:srgbClr val="FFFFFF"/>
                </a:solidFill>
                <a:latin typeface="Tahoma" charset="0"/>
              </a:rPr>
              <a:t>Copyright, 1997 © Dale Carnegie &amp; Associates, Inc.</a:t>
            </a: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94213" name="Tytuł 5"/>
          <p:cNvSpPr>
            <a:spLocks noGrp="1"/>
          </p:cNvSpPr>
          <p:nvPr>
            <p:ph type="ctrTitle" sz="quarter"/>
          </p:nvPr>
        </p:nvSpPr>
        <p:spPr>
          <a:xfrm>
            <a:off x="487363" y="0"/>
            <a:ext cx="8931275" cy="1071563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dirty="0" smtClean="0"/>
              <a:t> </a:t>
            </a:r>
            <a:r>
              <a:rPr lang="pl-PL" sz="2900" dirty="0" smtClean="0">
                <a:solidFill>
                  <a:srgbClr val="FF0000"/>
                </a:solidFill>
              </a:rPr>
              <a:t>Szkolenie BHP </a:t>
            </a:r>
            <a:r>
              <a:rPr lang="pl-PL" sz="3200" dirty="0" smtClean="0"/>
              <a:t>         </a:t>
            </a:r>
            <a:r>
              <a:rPr lang="pl-PL" dirty="0" smtClean="0"/>
              <a:t>                                            </a:t>
            </a:r>
            <a:r>
              <a:rPr lang="pl-PL" i="1" dirty="0" smtClean="0"/>
              <a:t> </a:t>
            </a:r>
            <a:endParaRPr lang="pl-PL" sz="29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666720" y="2000241"/>
          <a:ext cx="8572560" cy="2121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/>
          <p:nvPr/>
        </p:nvSpPr>
        <p:spPr>
          <a:xfrm>
            <a:off x="1535113" y="4599218"/>
            <a:ext cx="6835775" cy="11757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None/>
              <a:defRPr/>
            </a:pPr>
            <a:r>
              <a:rPr lang="pl-PL" sz="1600" i="1" dirty="0" smtClean="0">
                <a:solidFill>
                  <a:srgbClr val="FF0000"/>
                </a:solidFill>
              </a:rPr>
              <a:t>podst. prawna:</a:t>
            </a:r>
          </a:p>
          <a:p>
            <a:pPr>
              <a:buNone/>
              <a:defRPr/>
            </a:pPr>
            <a:r>
              <a:rPr lang="pl-PL" sz="1600" i="1" dirty="0" smtClean="0">
                <a:solidFill>
                  <a:srgbClr val="FF0000"/>
                </a:solidFill>
              </a:rPr>
              <a:t>Kodeks pracy - </a:t>
            </a:r>
            <a:r>
              <a:rPr lang="pl-PL" sz="1600" i="1" dirty="0" err="1" smtClean="0">
                <a:solidFill>
                  <a:srgbClr val="FF0000"/>
                </a:solidFill>
              </a:rPr>
              <a:t>Dz.U</a:t>
            </a:r>
            <a:r>
              <a:rPr lang="pl-PL" sz="1600" i="1" dirty="0" smtClean="0">
                <a:solidFill>
                  <a:srgbClr val="FF0000"/>
                </a:solidFill>
              </a:rPr>
              <a:t>. 2022 poz. </a:t>
            </a:r>
            <a:r>
              <a:rPr lang="pl-PL" sz="1600" i="1" dirty="0" smtClean="0">
                <a:solidFill>
                  <a:srgbClr val="FF0000"/>
                </a:solidFill>
              </a:rPr>
              <a:t>1510</a:t>
            </a:r>
            <a:endParaRPr lang="pl-PL" sz="1600" i="1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pl-PL" sz="1600" i="1" dirty="0" smtClean="0">
                <a:solidFill>
                  <a:srgbClr val="FF0000"/>
                </a:solidFill>
              </a:rPr>
              <a:t>Ustawa </a:t>
            </a:r>
            <a:r>
              <a:rPr lang="pl-PL" sz="1600" i="1" dirty="0" smtClean="0">
                <a:solidFill>
                  <a:srgbClr val="FF0000"/>
                </a:solidFill>
              </a:rPr>
              <a:t>z dnia 8 września 2006 r. o Państwowym Ratownictwie Medycznym </a:t>
            </a:r>
            <a:r>
              <a:rPr lang="pl-PL" sz="1600" i="1" dirty="0" smtClean="0">
                <a:solidFill>
                  <a:srgbClr val="FF0000"/>
                </a:solidFill>
              </a:rPr>
              <a:t> </a:t>
            </a:r>
            <a:r>
              <a:rPr lang="pl-PL" sz="1600" i="1" dirty="0" err="1" smtClean="0">
                <a:solidFill>
                  <a:srgbClr val="FF0000"/>
                </a:solidFill>
              </a:rPr>
              <a:t>Dz.U</a:t>
            </a:r>
            <a:r>
              <a:rPr lang="pl-PL" sz="1600" i="1" dirty="0" smtClean="0">
                <a:solidFill>
                  <a:srgbClr val="FF0000"/>
                </a:solidFill>
              </a:rPr>
              <a:t>. 2022 poz.1720</a:t>
            </a:r>
            <a:r>
              <a:rPr lang="pl-PL" sz="1600" i="1" dirty="0" smtClean="0">
                <a:solidFill>
                  <a:srgbClr val="FF0000"/>
                </a:solidFill>
              </a:rPr>
              <a:t>  </a:t>
            </a:r>
            <a:endParaRPr lang="pl-PL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60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238750" y="1285875"/>
            <a:ext cx="442912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złap za ramiona poszkodowanego,</a:t>
            </a:r>
          </a:p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potrząśnij delikatnie,</a:t>
            </a:r>
          </a:p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głośno zapytaj „czy mnie słyszysz?”,</a:t>
            </a:r>
          </a:p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brak odp. – osoba nieprzytomna.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4524375" y="1428750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>
              <a:solidFill>
                <a:srgbClr val="00823B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238750" y="2286000"/>
            <a:ext cx="4429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Krzycz głośno, wskaż palcem osobę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4452938" y="2071688"/>
            <a:ext cx="857250" cy="795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>
              <a:solidFill>
                <a:srgbClr val="00823B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238750" y="2857500"/>
            <a:ext cx="442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odchyl głowę do tyłu. U osób nieprzytomnych język opada na tylną ścianę gardła i może blokować drogi oddechowe,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4452938" y="2643188"/>
            <a:ext cx="857250" cy="795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5875" y="4357688"/>
            <a:ext cx="44545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381500" y="3214688"/>
            <a:ext cx="857250" cy="795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81625" y="3357563"/>
            <a:ext cx="4071938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nachyl się nad poszkodowanym 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zbliżając swoje ucho do jej ust,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zasada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zobacz </a:t>
            </a:r>
            <a:r>
              <a:rPr lang="pl-PL" sz="2000" b="1" dirty="0">
                <a:solidFill>
                  <a:srgbClr val="008000"/>
                </a:solidFill>
                <a:latin typeface="+mn-lt"/>
              </a:rPr>
              <a:t>ruch klatki piersiowej </a:t>
            </a:r>
            <a:endParaRPr lang="pl-PL" sz="20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słysz, </a:t>
            </a:r>
            <a:r>
              <a:rPr lang="pl-PL" sz="2000" b="1" dirty="0">
                <a:solidFill>
                  <a:srgbClr val="008000"/>
                </a:solidFill>
                <a:latin typeface="+mn-lt"/>
              </a:rPr>
              <a:t>wymianę powietrza z otoczeniem /wdech, wydech/ </a:t>
            </a:r>
            <a:endParaRPr lang="pl-PL" sz="20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+mn-lt"/>
              </a:rPr>
              <a:t>poczuj </a:t>
            </a:r>
            <a:r>
              <a:rPr lang="pl-PL" sz="2000" b="1" dirty="0" smtClean="0">
                <a:solidFill>
                  <a:srgbClr val="008000"/>
                </a:solidFill>
                <a:latin typeface="+mn-lt"/>
              </a:rPr>
              <a:t>ruch </a:t>
            </a:r>
            <a:r>
              <a:rPr lang="pl-PL" sz="2000" b="1" dirty="0">
                <a:solidFill>
                  <a:srgbClr val="008000"/>
                </a:solidFill>
                <a:latin typeface="+mn-lt"/>
              </a:rPr>
              <a:t>powietrza na swoim policzku</a:t>
            </a:r>
            <a:endParaRPr lang="pl-PL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238625" y="3857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67313" y="3929063"/>
            <a:ext cx="4214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jeżeli przez 10 sekund uznasz, że nie ma oddechu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238625" y="3857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167313" y="3929063"/>
            <a:ext cx="4214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jeżeli przez 10 sekund uznasz, że nie ma oddechu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167188" y="44291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95875" y="1143000"/>
            <a:ext cx="4643438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>
                <a:solidFill>
                  <a:srgbClr val="008000"/>
                </a:solidFill>
                <a:latin typeface="+mn-lt"/>
              </a:rPr>
              <a:t>dzwoń 999 lub 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112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przedstaw się, podaj: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000" b="1" dirty="0">
                <a:solidFill>
                  <a:srgbClr val="008000"/>
                </a:solidFill>
                <a:latin typeface="+mn-lt"/>
              </a:rPr>
              <a:t>- gdzie się znajdujesz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/dokładny adres, charakterystyczne elementy otoczenia/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2000" b="1" dirty="0">
                <a:solidFill>
                  <a:srgbClr val="008000"/>
                </a:solidFill>
                <a:latin typeface="+mn-lt"/>
              </a:rPr>
              <a:t>- ilu jest poszkodowanych </a:t>
            </a:r>
            <a:endParaRPr lang="en-US" sz="2000" b="1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b="1" dirty="0">
                <a:solidFill>
                  <a:srgbClr val="008000"/>
                </a:solidFill>
                <a:latin typeface="+mn-lt"/>
              </a:rPr>
              <a:t>co się stało /osoba nieprzytomna? czy osoba oddycha.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Czekaj na zakończenie rozmowy przez dyspozytora (ma schemat zadawania pytań)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112</a:t>
            </a:r>
            <a:r>
              <a:rPr lang="pl-PL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+mn-lt"/>
              </a:rPr>
              <a:t>działa bez zasięgu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– tel. loguje się u najbliższego operatora.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095750" y="5000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24438" y="1071563"/>
            <a:ext cx="4643437" cy="384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przystąp do ucisków klatki piersiowej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znajdź miejsce ucisku na środku klatki piersiowej,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połóż nasadę nadgarstka jednej ręki w tym miejscu,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następnie połóż drugą rękę na pierwszej,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łokcie wyprostowane,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uciskaj rytmicznie klatkę piersiową 30 razy na głębokość ok. 4-5 </a:t>
            </a:r>
            <a:r>
              <a:rPr lang="pl-PL" sz="2000" dirty="0" err="1">
                <a:solidFill>
                  <a:srgbClr val="008000"/>
                </a:solidFill>
                <a:latin typeface="+mn-lt"/>
              </a:rPr>
              <a:t>cm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.  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67313" y="4572000"/>
            <a:ext cx="4221162" cy="1279525"/>
          </a:xfrm>
          <a:noFill/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095750" y="5000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pic>
        <p:nvPicPr>
          <p:cNvPr id="3789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67313" y="4572000"/>
            <a:ext cx="4221162" cy="1279525"/>
          </a:xfrm>
          <a:noFill/>
        </p:spPr>
      </p:pic>
      <p:sp>
        <p:nvSpPr>
          <p:cNvPr id="8" name="pole tekstowe 7"/>
          <p:cNvSpPr txBox="1"/>
          <p:nvPr/>
        </p:nvSpPr>
        <p:spPr>
          <a:xfrm>
            <a:off x="4738688" y="1071563"/>
            <a:ext cx="51673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 obaw</a:t>
            </a:r>
          </a:p>
          <a:p>
            <a:pPr>
              <a:buFontTx/>
              <a:buNone/>
              <a:defRPr/>
            </a:pPr>
            <a:r>
              <a:rPr lang="pl-PL" sz="4000" b="1" dirty="0">
                <a:solidFill>
                  <a:srgbClr val="FF0000"/>
                </a:solidFill>
                <a:latin typeface="+mn-lt"/>
              </a:rPr>
              <a:t>- z połamanymi żebrami człowiek żyje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095750" y="5000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pic>
        <p:nvPicPr>
          <p:cNvPr id="3891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67313" y="4572000"/>
            <a:ext cx="4221162" cy="1279525"/>
          </a:xfrm>
          <a:noFill/>
        </p:spPr>
      </p:pic>
      <p:sp>
        <p:nvSpPr>
          <p:cNvPr id="8" name="pole tekstowe 7"/>
          <p:cNvSpPr txBox="1"/>
          <p:nvPr/>
        </p:nvSpPr>
        <p:spPr>
          <a:xfrm>
            <a:off x="4810125" y="1071563"/>
            <a:ext cx="4714875" cy="218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 obaw</a:t>
            </a:r>
          </a:p>
          <a:p>
            <a:pPr>
              <a:buFontTx/>
              <a:buChar char="-"/>
              <a:defRPr/>
            </a:pP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sz="4000" b="1" dirty="0">
                <a:solidFill>
                  <a:srgbClr val="FF0000"/>
                </a:solidFill>
                <a:latin typeface="+mn-lt"/>
              </a:rPr>
              <a:t>ucisk niezasadny </a:t>
            </a:r>
          </a:p>
          <a:p>
            <a:pPr>
              <a:buFontTx/>
              <a:buNone/>
              <a:defRPr/>
            </a:pPr>
            <a:r>
              <a:rPr lang="pl-PL" sz="4000" b="1" dirty="0">
                <a:solidFill>
                  <a:srgbClr val="FF0000"/>
                </a:solidFill>
                <a:latin typeface="+mn-lt"/>
              </a:rPr>
              <a:t>pacjent ocknie się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5EF3D-7DB8-4EDE-B399-FD72061FEDCB}" type="slidenum">
              <a:rPr lang="pl-PL"/>
              <a:pPr>
                <a:defRPr/>
              </a:pPr>
              <a:t>2</a:t>
            </a:fld>
            <a:endParaRPr lang="pl-PL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568450" y="6535738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l-PL" sz="1400">
                <a:solidFill>
                  <a:srgbClr val="FFFFFF"/>
                </a:solidFill>
                <a:latin typeface="Tahoma" charset="0"/>
              </a:rPr>
              <a:t>Copyright, 1997 © Dale Carnegie &amp; Associates, Inc.</a:t>
            </a: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94213" name="Tytuł 5"/>
          <p:cNvSpPr>
            <a:spLocks noGrp="1"/>
          </p:cNvSpPr>
          <p:nvPr>
            <p:ph type="ctrTitle" sz="quarter"/>
          </p:nvPr>
        </p:nvSpPr>
        <p:spPr>
          <a:xfrm>
            <a:off x="487363" y="0"/>
            <a:ext cx="8931275" cy="1071563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dirty="0" smtClean="0"/>
              <a:t> </a:t>
            </a:r>
            <a:r>
              <a:rPr lang="pl-PL" sz="2900" dirty="0" smtClean="0">
                <a:solidFill>
                  <a:srgbClr val="FF0000"/>
                </a:solidFill>
              </a:rPr>
              <a:t>Podstawowe  zasady udzielania pierwszej pomocy 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smtClean="0"/>
              <a:t>            </a:t>
            </a:r>
            <a:r>
              <a:rPr lang="pl-PL" dirty="0" smtClean="0"/>
              <a:t>                                            </a:t>
            </a:r>
            <a:r>
              <a:rPr lang="pl-PL" i="1" dirty="0" smtClean="0"/>
              <a:t> </a:t>
            </a:r>
            <a:endParaRPr lang="pl-PL" sz="29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9530" y="857232"/>
          <a:ext cx="928694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460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095750" y="55721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10125" y="857250"/>
            <a:ext cx="50958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odchyl głowę,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utrzymuj drożność dróg oddechowych,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nabierz powietrza.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obejmij swoimi ustami usta  poszkodowanego,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zaciśnij jego nos,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wykonaj 2 spokojne oddechy,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oceń czy podczas oddechu unosi się klatka piersiowa, jeżeli tak, to znaczy, że oddechu jest skuteczny.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3994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881563" y="4572000"/>
            <a:ext cx="4772025" cy="1465263"/>
          </a:xfrm>
          <a:noFill/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095750" y="55721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10125" y="1071563"/>
            <a:ext cx="509587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000" b="1" dirty="0">
                <a:solidFill>
                  <a:srgbClr val="008000"/>
                </a:solidFill>
                <a:latin typeface="+mn-lt"/>
              </a:rPr>
              <a:t>przerwy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 pomiędzy masażem i oddechem mają być jak </a:t>
            </a:r>
            <a:r>
              <a:rPr lang="pl-PL" sz="2000" b="1" dirty="0">
                <a:solidFill>
                  <a:srgbClr val="008000"/>
                </a:solidFill>
                <a:latin typeface="+mn-lt"/>
              </a:rPr>
              <a:t>najkrótsze,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l-PL" sz="2000" b="1" dirty="0">
                <a:solidFill>
                  <a:srgbClr val="008000"/>
                </a:solidFill>
                <a:latin typeface="+mn-lt"/>
              </a:rPr>
              <a:t>.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 działania prowadzić: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do przyjazdu lekarza,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do powrotu prawidłowego oddechu,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do wyczerpania sił ratownika, 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do momentu kiedy coś nam zaczyna zagrażać.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096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881563" y="4572000"/>
            <a:ext cx="4772025" cy="1465263"/>
          </a:xfrm>
          <a:noFill/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jest oddech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167188" y="3857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10125" y="1500188"/>
            <a:ext cx="50958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Ułóż w pozycji bocznej – bezpiecznej </a:t>
            </a:r>
          </a:p>
          <a:p>
            <a:pPr eaLnBrk="1" hangingPunct="1">
              <a:buFontTx/>
              <a:buNone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(w której drożne drogi oddechowe, wydzielina z jamy gębowej zostanie usunięta)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25" y="4786313"/>
            <a:ext cx="4413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738688" y="3000375"/>
            <a:ext cx="4376737" cy="1517650"/>
          </a:xfrm>
          <a:noFill/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Dzieci  / nie ma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71546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4167188" y="3857625"/>
            <a:ext cx="857250" cy="795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 dirty="0">
              <a:solidFill>
                <a:srgbClr val="00823B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953000" y="928688"/>
            <a:ext cx="495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pl-PL" sz="2200" b="1" dirty="0">
                <a:solidFill>
                  <a:srgbClr val="008000"/>
                </a:solidFill>
                <a:latin typeface="+mn-lt"/>
              </a:rPr>
              <a:t>po</a:t>
            </a:r>
            <a:r>
              <a:rPr lang="pl-PL" sz="20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pl-PL" sz="2200" b="1" dirty="0">
                <a:solidFill>
                  <a:srgbClr val="008000"/>
                </a:solidFill>
                <a:latin typeface="+mn-lt"/>
              </a:rPr>
              <a:t>minucie  wzywasz pogotowie</a:t>
            </a:r>
          </a:p>
          <a:p>
            <a:pPr>
              <a:defRPr/>
            </a:pPr>
            <a:endParaRPr lang="pl-PL" sz="2000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0" y="2214563"/>
            <a:ext cx="357187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8750" y="4429125"/>
            <a:ext cx="40005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6935788" y="3643313"/>
            <a:ext cx="29702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Sposób wdmuchiwania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126163" y="5857875"/>
            <a:ext cx="3619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Sposób ucisku klatki – 1 palec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Omdlenie 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6688" y="857250"/>
            <a:ext cx="7358062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solidFill>
                  <a:srgbClr val="008000"/>
                </a:solidFill>
                <a:latin typeface="+mn-lt"/>
              </a:rPr>
              <a:t>- krótkotrwała utrata przytomności.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solidFill>
                  <a:srgbClr val="008000"/>
                </a:solidFill>
                <a:latin typeface="+mn-lt"/>
              </a:rPr>
              <a:t>Po krótkim okresie osłabnięcia (może dojść do całkowitego zerwania kontaktu z poszkodowanym),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solidFill>
                  <a:srgbClr val="008000"/>
                </a:solidFill>
                <a:latin typeface="+mn-lt"/>
              </a:rPr>
              <a:t>poszkodowany zazwyczaj wraca do pełnego zdrowia.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b="1" dirty="0">
                <a:solidFill>
                  <a:srgbClr val="008000"/>
                </a:solidFill>
                <a:latin typeface="+mn-lt"/>
              </a:rPr>
              <a:t>Powody: </a:t>
            </a:r>
            <a:endParaRPr lang="en-US" sz="14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odwodnienie (np. po wysiłku fizycznym)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niedożywienie (brak posiłku w ciągu dnia)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ból (podczas np. skręcenia stawu)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przebywanie w dusznym, ciasnym pomieszczeniu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ciasno zapięty kołnierzyk, gorset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strach, szok psychiczny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b="1" dirty="0">
                <a:solidFill>
                  <a:srgbClr val="008000"/>
                </a:solidFill>
                <a:latin typeface="+mn-lt"/>
              </a:rPr>
              <a:t>Pomoc: </a:t>
            </a:r>
            <a:endParaRPr lang="en-US" sz="14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FF0000"/>
                </a:solidFill>
                <a:latin typeface="+mn-lt"/>
              </a:rPr>
              <a:t>położyć delikatnie na ziemi na plecach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FF0000"/>
                </a:solidFill>
                <a:latin typeface="+mn-lt"/>
              </a:rPr>
              <a:t>unieś jej obie nogi w górę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FF0000"/>
                </a:solidFill>
                <a:latin typeface="+mn-lt"/>
              </a:rPr>
              <a:t>poluzuj ciasno zapięty kołnierzyk, krawat etc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FF0000"/>
                </a:solidFill>
                <a:latin typeface="+mn-lt"/>
              </a:rPr>
              <a:t>zapewnij dostęp do świeżego powietrza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FF0000"/>
                </a:solidFill>
                <a:latin typeface="+mn-lt"/>
              </a:rPr>
              <a:t>próbuj cały czas mówić do poszkodowanego 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b="1" dirty="0">
                <a:solidFill>
                  <a:srgbClr val="008000"/>
                </a:solidFill>
                <a:latin typeface="+mn-lt"/>
              </a:rPr>
              <a:t>Poszkodowanemu należy zapewnić wsparcie psychiczne i komfort termiczny. </a:t>
            </a:r>
            <a:endParaRPr lang="en-US" sz="14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dirty="0">
                <a:solidFill>
                  <a:srgbClr val="008000"/>
                </a:solidFill>
                <a:latin typeface="+mn-lt"/>
              </a:rPr>
              <a:t>Po około minucie poszkodowany powinien zacząć odzyskiwać przytomność (jeśli ją w ogóle utracił)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400" b="1" dirty="0">
                <a:solidFill>
                  <a:srgbClr val="008000"/>
                </a:solidFill>
                <a:latin typeface="+mn-lt"/>
              </a:rPr>
              <a:t>Gdyby tak się nie działo: </a:t>
            </a:r>
            <a:endParaRPr lang="en-US" sz="14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udrożnij drogi oddechowe i zbadaj oddech wg BLS </a:t>
            </a:r>
            <a:endParaRPr lang="en-US" sz="14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4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rgbClr val="008000"/>
                </a:solidFill>
                <a:latin typeface="+mn-lt"/>
              </a:rPr>
              <a:t>wezwij</a:t>
            </a:r>
            <a:r>
              <a:rPr lang="en-US" sz="1400" dirty="0">
                <a:solidFill>
                  <a:srgbClr val="008000"/>
                </a:solidFill>
                <a:latin typeface="+mn-lt"/>
              </a:rPr>
              <a:t> p</a:t>
            </a:r>
            <a:r>
              <a:rPr lang="pl-PL" sz="1400" dirty="0">
                <a:solidFill>
                  <a:srgbClr val="008000"/>
                </a:solidFill>
                <a:latin typeface="+mn-lt"/>
              </a:rPr>
              <a:t>o</a:t>
            </a:r>
            <a:r>
              <a:rPr lang="en-US" sz="1400" dirty="0" err="1">
                <a:solidFill>
                  <a:srgbClr val="008000"/>
                </a:solidFill>
                <a:latin typeface="+mn-lt"/>
              </a:rPr>
              <a:t>moc</a:t>
            </a:r>
            <a:r>
              <a:rPr lang="en-US" sz="1400" dirty="0">
                <a:solidFill>
                  <a:srgbClr val="008000"/>
                </a:solidFill>
                <a:latin typeface="+mn-lt"/>
              </a:rPr>
              <a:t> (999, 112)</a:t>
            </a:r>
          </a:p>
        </p:txBody>
      </p:sp>
      <p:pic>
        <p:nvPicPr>
          <p:cNvPr id="4403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0063" y="2571750"/>
            <a:ext cx="5389562" cy="1457325"/>
          </a:xfrm>
          <a:noFill/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Zadławienie 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6688" y="857250"/>
            <a:ext cx="7358062" cy="596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>
                <a:solidFill>
                  <a:srgbClr val="008000"/>
                </a:solidFill>
                <a:latin typeface="+mn-lt"/>
              </a:rPr>
              <a:t>Objawem zadławieni jest: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kaszel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problem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ze złapaniem oddechu,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sinienie twarzy.</a:t>
            </a:r>
            <a:endParaRPr lang="pl-PL" sz="18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800" dirty="0">
                <a:solidFill>
                  <a:srgbClr val="008000"/>
                </a:solidFill>
                <a:latin typeface="+mn-lt"/>
              </a:rPr>
              <a:t>Pomoc: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zachęcić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do kaszlu,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5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razy uderzyć dłonią pomiędzy łopatki w pozycji pochylonego poszkodowanego,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brak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reakcji – wykonać tłocznie </a:t>
            </a: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brzuszną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(5 razy</a:t>
            </a: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), powtórz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cykl.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800" dirty="0">
                <a:solidFill>
                  <a:srgbClr val="008000"/>
                </a:solidFill>
                <a:latin typeface="+mn-lt"/>
              </a:rPr>
              <a:t>Jeśli poszkodowany mdleje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>
                <a:solidFill>
                  <a:srgbClr val="008000"/>
                </a:solidFill>
                <a:latin typeface="+mn-lt"/>
              </a:rPr>
              <a:t> sprawdzić zawartość jamy ustnej,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dirty="0" smtClean="0">
                <a:solidFill>
                  <a:srgbClr val="008000"/>
                </a:solidFill>
                <a:latin typeface="+mn-lt"/>
              </a:rPr>
              <a:t> podjąć </a:t>
            </a:r>
            <a:r>
              <a:rPr lang="pl-PL" sz="1800" dirty="0">
                <a:solidFill>
                  <a:srgbClr val="008000"/>
                </a:solidFill>
                <a:latin typeface="+mn-lt"/>
              </a:rPr>
              <a:t>resuscytację 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18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4506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81563" y="642938"/>
            <a:ext cx="4375150" cy="3511550"/>
          </a:xfr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8" y="4357688"/>
            <a:ext cx="25003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Omdlenie kobieta w ciąży 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309688" y="1428750"/>
            <a:ext cx="7358062" cy="3170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</a:rPr>
              <a:t>ułóż poszkodowanego na plecach,</a:t>
            </a:r>
          </a:p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</a:rPr>
              <a:t>unieś stopy ok. 30 cm powyżej poziomu podłoża, </a:t>
            </a:r>
          </a:p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</a:rPr>
              <a:t>kobietę w zaawansowanej ciąży ułóż </a:t>
            </a:r>
            <a:r>
              <a:rPr lang="pl-PL" sz="2000" b="1" dirty="0">
                <a:solidFill>
                  <a:srgbClr val="008000"/>
                </a:solidFill>
              </a:rPr>
              <a:t>na</a:t>
            </a:r>
            <a:r>
              <a:rPr lang="pl-PL" sz="2000" dirty="0">
                <a:solidFill>
                  <a:srgbClr val="008000"/>
                </a:solidFill>
              </a:rPr>
              <a:t> </a:t>
            </a:r>
            <a:r>
              <a:rPr lang="pl-PL" sz="2000" b="1" dirty="0">
                <a:solidFill>
                  <a:srgbClr val="008000"/>
                </a:solidFill>
              </a:rPr>
              <a:t>lewym</a:t>
            </a:r>
            <a:r>
              <a:rPr lang="pl-PL" sz="2000" dirty="0">
                <a:solidFill>
                  <a:srgbClr val="008000"/>
                </a:solidFill>
              </a:rPr>
              <a:t> boku, bądź podłóż poduszkę lub zwiniętą odzież </a:t>
            </a:r>
            <a:r>
              <a:rPr lang="pl-PL" sz="2000" b="1" dirty="0">
                <a:solidFill>
                  <a:srgbClr val="008000"/>
                </a:solidFill>
              </a:rPr>
              <a:t>pod prawy</a:t>
            </a:r>
            <a:r>
              <a:rPr lang="pl-PL" sz="2000" dirty="0">
                <a:solidFill>
                  <a:srgbClr val="008000"/>
                </a:solidFill>
              </a:rPr>
              <a:t> bok,</a:t>
            </a:r>
          </a:p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</a:rPr>
              <a:t>zapewnij dostęp świeżego powietrza,</a:t>
            </a:r>
          </a:p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</a:rPr>
              <a:t>rozepnij kołnierzyk  bluzki,</a:t>
            </a:r>
          </a:p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</a:rPr>
              <a:t>kontroluj podstawowe parametry życiowe,</a:t>
            </a:r>
          </a:p>
          <a:p>
            <a:pPr marL="609600" indent="-609600">
              <a:spcBef>
                <a:spcPct val="0"/>
              </a:spcBef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jeśli poszkodowana po kilku minutach nie odzyska świadomości – wezwij pogotowie</a:t>
            </a:r>
            <a:r>
              <a:rPr lang="pl-PL" sz="2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Zawał serca - objawy ból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1000125"/>
            <a:ext cx="9906000" cy="21415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10000"/>
              </a:spcBef>
              <a:defRPr/>
            </a:pPr>
            <a:r>
              <a:rPr lang="pl-PL" sz="1800" dirty="0">
                <a:solidFill>
                  <a:srgbClr val="008000"/>
                </a:solidFill>
                <a:cs typeface="Times New Roman" pitchFamily="18" charset="0"/>
              </a:rPr>
              <a:t>trudny do zniesienia, </a:t>
            </a:r>
          </a:p>
          <a:p>
            <a:pPr>
              <a:spcBef>
                <a:spcPct val="10000"/>
              </a:spcBef>
              <a:defRPr/>
            </a:pPr>
            <a:r>
              <a:rPr lang="pl-PL" sz="1800" dirty="0">
                <a:solidFill>
                  <a:srgbClr val="008000"/>
                </a:solidFill>
                <a:cs typeface="Times New Roman" pitchFamily="18" charset="0"/>
              </a:rPr>
              <a:t>o charakterze ucisku, opisywany również jako poczucie ciężaru na klatce piersiowej,</a:t>
            </a:r>
          </a:p>
          <a:p>
            <a:pPr>
              <a:spcBef>
                <a:spcPct val="10000"/>
              </a:spcBef>
              <a:defRPr/>
            </a:pPr>
            <a:r>
              <a:rPr lang="pl-PL" sz="1800" dirty="0">
                <a:solidFill>
                  <a:srgbClr val="008000"/>
                </a:solidFill>
                <a:cs typeface="Times New Roman" pitchFamily="18" charset="0"/>
              </a:rPr>
              <a:t>umiejscowiony za mostkiem,</a:t>
            </a:r>
          </a:p>
          <a:p>
            <a:pPr>
              <a:spcBef>
                <a:spcPct val="10000"/>
              </a:spcBef>
              <a:defRPr/>
            </a:pPr>
            <a:r>
              <a:rPr lang="pl-PL" sz="1800" dirty="0">
                <a:solidFill>
                  <a:srgbClr val="008000"/>
                </a:solidFill>
                <a:cs typeface="Times New Roman" pitchFamily="18" charset="0"/>
              </a:rPr>
              <a:t>może promieniować do żuchwy, lewej kończyny górnej, okolicy </a:t>
            </a:r>
            <a:r>
              <a:rPr lang="pl-PL" sz="1800" dirty="0" err="1">
                <a:solidFill>
                  <a:srgbClr val="008000"/>
                </a:solidFill>
                <a:cs typeface="Times New Roman" pitchFamily="18" charset="0"/>
              </a:rPr>
              <a:t>międzyłopatkowej</a:t>
            </a:r>
            <a:r>
              <a:rPr lang="pl-PL" sz="1800" dirty="0">
                <a:solidFill>
                  <a:srgbClr val="008000"/>
                </a:solidFill>
                <a:cs typeface="Times New Roman" pitchFamily="18" charset="0"/>
              </a:rPr>
              <a:t>, do nadbrzusza,</a:t>
            </a:r>
            <a:r>
              <a:rPr lang="pl-PL" sz="1800" dirty="0">
                <a:solidFill>
                  <a:srgbClr val="008000"/>
                </a:solidFill>
              </a:rPr>
              <a:t> nudności, wymioty, niepokój, lęk, uczucie zbliżającej się śmierci, znaczne osłabienie, duszność, zimne poty.</a:t>
            </a:r>
          </a:p>
          <a:p>
            <a:pPr>
              <a:spcBef>
                <a:spcPct val="10000"/>
              </a:spcBef>
              <a:defRPr/>
            </a:pPr>
            <a:r>
              <a:rPr lang="pl-PL" sz="1800" dirty="0">
                <a:solidFill>
                  <a:srgbClr val="008000"/>
                </a:solidFill>
                <a:cs typeface="Times New Roman" pitchFamily="18" charset="0"/>
              </a:rPr>
              <a:t> czas trwanie ponad 20 minut.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3133725"/>
            <a:ext cx="9906000" cy="31543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Postępowanie:</a:t>
            </a:r>
          </a:p>
          <a:p>
            <a:pPr>
              <a:lnSpc>
                <a:spcPct val="110000"/>
              </a:lnSpc>
              <a:spcBef>
                <a:spcPct val="5000"/>
              </a:spcBef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Pozycja siedząca lub półsiedząca</a:t>
            </a:r>
          </a:p>
          <a:p>
            <a:pPr>
              <a:lnSpc>
                <a:spcPct val="110000"/>
              </a:lnSpc>
              <a:spcBef>
                <a:spcPct val="5000"/>
              </a:spcBef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Zakaz wykonywania zbędnych ruchów</a:t>
            </a:r>
          </a:p>
          <a:p>
            <a:pPr>
              <a:lnSpc>
                <a:spcPct val="120000"/>
              </a:lnSpc>
              <a:spcBef>
                <a:spcPct val="5000"/>
              </a:spcBef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Zapewnić komfort psychiczny</a:t>
            </a:r>
          </a:p>
          <a:p>
            <a:pPr>
              <a:lnSpc>
                <a:spcPct val="110000"/>
              </a:lnSpc>
              <a:spcBef>
                <a:spcPct val="5000"/>
              </a:spcBef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Rozluźnić krawat, rozpiąć kołnierzyk</a:t>
            </a:r>
          </a:p>
          <a:p>
            <a:pPr>
              <a:lnSpc>
                <a:spcPct val="110000"/>
              </a:lnSpc>
              <a:spcBef>
                <a:spcPct val="5000"/>
              </a:spcBef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Umożliwić dostęp świeżego powietrza</a:t>
            </a:r>
          </a:p>
          <a:p>
            <a:pPr>
              <a:lnSpc>
                <a:spcPct val="80000"/>
              </a:lnSpc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Wezwać pomoc</a:t>
            </a:r>
          </a:p>
          <a:p>
            <a:pPr>
              <a:lnSpc>
                <a:spcPct val="80000"/>
              </a:lnSpc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Kontrolować podstawowe czynności życiowe, tj.: świadomość, oddech oraz tętno</a:t>
            </a:r>
          </a:p>
          <a:p>
            <a:pPr>
              <a:lnSpc>
                <a:spcPct val="80000"/>
              </a:lnSpc>
              <a:defRPr/>
            </a:pPr>
            <a:r>
              <a:rPr lang="pl-PL" sz="2000" dirty="0">
                <a:solidFill>
                  <a:srgbClr val="008000"/>
                </a:solidFill>
                <a:cs typeface="Times New Roman" pitchFamily="18" charset="0"/>
              </a:rPr>
              <a:t>Pozostać z poszkodowanym.</a:t>
            </a:r>
            <a:endParaRPr lang="pl-PL" sz="2000" dirty="0">
              <a:solidFill>
                <a:srgbClr val="008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Oparzenia termiczne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66750" y="1000125"/>
            <a:ext cx="8429625" cy="5632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sz="2000" dirty="0">
                <a:solidFill>
                  <a:srgbClr val="008000"/>
                </a:solidFill>
              </a:rPr>
              <a:t>Podział oparzeń: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I stopnia: zaczerwienienie skóry, piekący ból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II stopnia: pęcherze z płynem surowiczym, piekący ból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III stopnia: widoczne czerwone kropeczki cebulek włosowych, skóra biała bądź brunatna, twarda, sucha, brak bólu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IV stopnia: zwęglenie skóry i tkanek znajdujących się poniżej, mięśni, kości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b="1" dirty="0">
                <a:solidFill>
                  <a:srgbClr val="008000"/>
                </a:solidFill>
              </a:rPr>
              <a:t>Pomoc: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ochłodzenie poparzonego miejsca chłodną wodą (przechodzącą w zimną) przez około 30 min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opatrunek osłaniający (HYDROŻELOWY)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unieruchomienie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b="1" u="sng" dirty="0">
                <a:solidFill>
                  <a:srgbClr val="008000"/>
                </a:solidFill>
              </a:rPr>
              <a:t>UWAGA!!!</a:t>
            </a:r>
            <a:r>
              <a:rPr lang="pl-PL" sz="2000" b="1" dirty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Należy usunąć ubrania, biżuterię, obuwie z poparzonych miejsc, ponieważ potem wystąpi obrzęk. Nie należy jednak zrywać niczego na siłę. Nie należy stosować żadnych substancji, leków, maści.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Nie chłodzimy miejsca poparzenia jeśli jest ono większe niż 15% powierzchni całego ciała.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</a:rPr>
              <a:t>Odmrożenie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66750" y="1000125"/>
            <a:ext cx="8429625" cy="33543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000" b="1" dirty="0">
                <a:solidFill>
                  <a:srgbClr val="008000"/>
                </a:solidFill>
              </a:rPr>
              <a:t>nie</a:t>
            </a:r>
            <a:r>
              <a:rPr lang="pl-PL" sz="2000" dirty="0">
                <a:solidFill>
                  <a:srgbClr val="008000"/>
                </a:solidFill>
              </a:rPr>
              <a:t> nagrzewać pacjenta </a:t>
            </a:r>
            <a:r>
              <a:rPr lang="pl-PL" sz="2000" u="sng" dirty="0">
                <a:solidFill>
                  <a:srgbClr val="008000"/>
                </a:solidFill>
              </a:rPr>
              <a:t>z zewnątrz</a:t>
            </a:r>
          </a:p>
          <a:p>
            <a:pPr eaLnBrk="1" hangingPunct="1">
              <a:defRPr/>
            </a:pPr>
            <a:r>
              <a:rPr lang="pl-PL" sz="2000" b="1" dirty="0">
                <a:solidFill>
                  <a:srgbClr val="008000"/>
                </a:solidFill>
              </a:rPr>
              <a:t>nie</a:t>
            </a:r>
            <a:r>
              <a:rPr lang="pl-PL" sz="2000" dirty="0">
                <a:solidFill>
                  <a:srgbClr val="008000"/>
                </a:solidFill>
              </a:rPr>
              <a:t> zezwalać na poruszanie się</a:t>
            </a:r>
          </a:p>
          <a:p>
            <a:pPr eaLnBrk="1" hangingPunct="1">
              <a:defRPr/>
            </a:pPr>
            <a:r>
              <a:rPr lang="pl-PL" sz="2000" b="1" dirty="0">
                <a:solidFill>
                  <a:srgbClr val="008000"/>
                </a:solidFill>
              </a:rPr>
              <a:t>nie</a:t>
            </a:r>
            <a:r>
              <a:rPr lang="pl-PL" sz="2000" dirty="0">
                <a:solidFill>
                  <a:srgbClr val="008000"/>
                </a:solidFill>
              </a:rPr>
              <a:t> masować kończyn </a:t>
            </a:r>
          </a:p>
          <a:p>
            <a:pPr eaLnBrk="1" hangingPunct="1">
              <a:defRPr/>
            </a:pPr>
            <a:r>
              <a:rPr lang="pl-PL" sz="2000" b="1" dirty="0">
                <a:solidFill>
                  <a:srgbClr val="008000"/>
                </a:solidFill>
              </a:rPr>
              <a:t>nie</a:t>
            </a:r>
            <a:r>
              <a:rPr lang="pl-PL" sz="2000" dirty="0">
                <a:solidFill>
                  <a:srgbClr val="008000"/>
                </a:solidFill>
              </a:rPr>
              <a:t> podawać alkoholu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000" dirty="0">
              <a:solidFill>
                <a:srgbClr val="008000"/>
              </a:solidFill>
            </a:endParaRP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przenieść do chłodnego pomieszczenia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zdjąć mokre ubranie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owinąć w suche koce / folię termiczną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stopniowo rozgrzewać  od wewnątrz ciepłymi, słodkimi napojami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8D2FD-5BAA-4E46-9F62-666EECDFDAD5}" type="slidenum">
              <a:rPr lang="pl-PL"/>
              <a:pPr>
                <a:defRPr/>
              </a:pPr>
              <a:t>3</a:t>
            </a:fld>
            <a:endParaRPr lang="pl-PL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568450" y="6535738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l-PL" sz="1400">
                <a:solidFill>
                  <a:srgbClr val="FFFFFF"/>
                </a:solidFill>
                <a:latin typeface="Tahoma" charset="0"/>
              </a:rPr>
              <a:t>Copyright, 1997 © Dale Carnegie &amp; Associates, Inc.</a:t>
            </a: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94213" name="Tytuł 5"/>
          <p:cNvSpPr>
            <a:spLocks noGrp="1"/>
          </p:cNvSpPr>
          <p:nvPr>
            <p:ph type="ctrTitle" sz="quarter"/>
          </p:nvPr>
        </p:nvSpPr>
        <p:spPr>
          <a:xfrm>
            <a:off x="487363" y="0"/>
            <a:ext cx="8931275" cy="1071563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dirty="0" smtClean="0"/>
              <a:t> </a:t>
            </a:r>
            <a:r>
              <a:rPr lang="pl-PL" sz="2900" dirty="0" smtClean="0">
                <a:solidFill>
                  <a:srgbClr val="FF0000"/>
                </a:solidFill>
              </a:rPr>
              <a:t>Podstawowe  zasady udzielania pierwszej pomocy 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  <a:r>
              <a:rPr lang="pl-PL" sz="3200" dirty="0" smtClean="0"/>
              <a:t>            </a:t>
            </a:r>
            <a:r>
              <a:rPr lang="pl-PL" dirty="0" smtClean="0"/>
              <a:t>                                            </a:t>
            </a:r>
            <a:r>
              <a:rPr lang="pl-PL" i="1" dirty="0" smtClean="0"/>
              <a:t> </a:t>
            </a:r>
            <a:endParaRPr lang="pl-PL" sz="29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9530" y="857232"/>
          <a:ext cx="928694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460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</a:rPr>
              <a:t>Oparzenia chemiczne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66750" y="1000125"/>
            <a:ext cx="8429625" cy="39084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l-PL" sz="2000" dirty="0">
                <a:solidFill>
                  <a:srgbClr val="008000"/>
                </a:solidFill>
              </a:rPr>
              <a:t>Pomoc: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natychmiastowe usunięcie substancji żrącej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spłukanie substancji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zdjęcie ubrania (jeśli możliwe)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000" dirty="0">
              <a:solidFill>
                <a:srgbClr val="008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000" dirty="0">
                <a:solidFill>
                  <a:srgbClr val="008000"/>
                </a:solidFill>
              </a:rPr>
              <a:t>Wywiad: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Wiek chorego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Rodzaj trucizny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Dawka trucizny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Czas połknięcia trucizny </a:t>
            </a:r>
          </a:p>
          <a:p>
            <a:pPr lvl="1" eaLnBrk="1" hangingPunct="1">
              <a:buClr>
                <a:schemeClr val="tx1"/>
              </a:buClr>
              <a:defRPr/>
            </a:pPr>
            <a:r>
              <a:rPr lang="pl-PL" sz="2000" dirty="0">
                <a:solidFill>
                  <a:srgbClr val="008000"/>
                </a:solidFill>
              </a:rPr>
              <a:t>Inne objawy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Krwotok z nosa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52438" y="1000125"/>
            <a:ext cx="8643937" cy="1816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pochylamy głowę do przodu, 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opieramy czoło na dłoniach, 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kładziemy zimne okłady bezpośrednio na nos oraz na szyję (w miejscu przebiegu dużych naczyń),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wzywamy pogotowie jeśli krwotok trwa długo i nie słabnie.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52438" y="928688"/>
            <a:ext cx="8643937" cy="15081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unieść zranioną kończynę powyżej serca,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przyłożyć jałowy opatrunek na ranę, mocno ucisnąć,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unieruchomić kończynę,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nie usuwać ciał obcych w ciele.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900" dirty="0" smtClean="0">
                <a:solidFill>
                  <a:srgbClr val="FF0000"/>
                </a:solidFill>
                <a:latin typeface="+mn-lt"/>
              </a:rPr>
            </a:b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Krwotoki</a:t>
            </a:r>
            <a:r>
              <a:rPr lang="en-US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900" dirty="0" smtClean="0">
                <a:solidFill>
                  <a:srgbClr val="FF0000"/>
                </a:solidFill>
                <a:latin typeface="+mn-lt"/>
              </a:rPr>
            </a:b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2228" name="Picture 4" descr="noz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2857500"/>
            <a:ext cx="51498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52438" y="928688"/>
            <a:ext cx="8643937" cy="1816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unieruchomić złamaną kończynę,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jeżeli złamanie nastąpiło w obrębie stawu, unieruchamiamy go i dwie sąsiednie kości, 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nałożyć jałowy opatrunek na ranę, 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nie usuwać ciał obcych w ciele.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900" dirty="0" smtClean="0">
                <a:solidFill>
                  <a:srgbClr val="FF0000"/>
                </a:solidFill>
                <a:latin typeface="+mn-lt"/>
              </a:rPr>
            </a:b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Złamanie</a:t>
            </a:r>
            <a:r>
              <a:rPr lang="en-US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900" dirty="0" smtClean="0">
                <a:solidFill>
                  <a:srgbClr val="FF0000"/>
                </a:solidFill>
                <a:latin typeface="+mn-lt"/>
              </a:rPr>
            </a:b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452438" y="928688"/>
            <a:ext cx="8643937" cy="35401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pl-PL" sz="2000" dirty="0">
                <a:solidFill>
                  <a:srgbClr val="008000"/>
                </a:solidFill>
              </a:rPr>
              <a:t>Porażenie prądem ma dwojakie skutki dla organizmu: 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poparzenia,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zaburzenia działania układu nerwowego (zaburzenia akcji serca, utrata przytomności).</a:t>
            </a:r>
          </a:p>
          <a:p>
            <a:pPr eaLnBrk="1" hangingPunct="1">
              <a:buFontTx/>
              <a:buNone/>
              <a:defRPr/>
            </a:pPr>
            <a:endParaRPr lang="pl-PL" sz="2000" dirty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pl-PL" sz="2000" dirty="0">
                <a:solidFill>
                  <a:srgbClr val="008000"/>
                </a:solidFill>
              </a:rPr>
              <a:t>Pomoc: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należy odłączyć źródło prądu (zachowując szczególną ostrożność)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postępować zgodnie z zauważonymi urazami i objawami: 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patrzenie poparzeń,</a:t>
            </a:r>
          </a:p>
          <a:p>
            <a:pPr eaLnBrk="1" hangingPunct="1">
              <a:defRPr/>
            </a:pPr>
            <a:r>
              <a:rPr lang="pl-PL" sz="2000" dirty="0">
                <a:solidFill>
                  <a:srgbClr val="008000"/>
                </a:solidFill>
              </a:rPr>
              <a:t>postępowanie w przypadku nie zachowanych czynności życiowych. 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2438" y="0"/>
            <a:ext cx="89154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900" dirty="0" smtClean="0">
                <a:solidFill>
                  <a:srgbClr val="FF0000"/>
                </a:solidFill>
                <a:latin typeface="+mn-lt"/>
              </a:rPr>
            </a:b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Porażenie prądem</a:t>
            </a:r>
            <a:r>
              <a:rPr lang="en-US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900" dirty="0" smtClean="0">
                <a:solidFill>
                  <a:srgbClr val="FF0000"/>
                </a:solidFill>
                <a:latin typeface="+mn-lt"/>
              </a:rPr>
            </a:b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523875" y="1500188"/>
            <a:ext cx="8643938" cy="4000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l-PL" sz="2000" dirty="0">
                <a:solidFill>
                  <a:srgbClr val="008000"/>
                </a:solidFill>
              </a:rPr>
              <a:t>Pomoc: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>
                <a:solidFill>
                  <a:srgbClr val="008000"/>
                </a:solidFill>
              </a:rPr>
              <a:t>zorganizuj otoczenie poprzez usunięcie gapiów,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>
                <a:solidFill>
                  <a:srgbClr val="008000"/>
                </a:solidFill>
              </a:rPr>
              <a:t>zabezpiecz głowę przed urazami podkładając coś  miękkiego, unieruchomienie głowy poszkodowanego na / </a:t>
            </a:r>
            <a:r>
              <a:rPr lang="pl-PL" sz="2000" b="1" dirty="0">
                <a:solidFill>
                  <a:srgbClr val="008000"/>
                </a:solidFill>
              </a:rPr>
              <a:t>miedzy swoimi kolanami </a:t>
            </a:r>
            <a:r>
              <a:rPr lang="pl-PL" sz="2000" dirty="0">
                <a:solidFill>
                  <a:srgbClr val="008000"/>
                </a:solidFill>
              </a:rPr>
              <a:t>tak, aby nie uderzała o ziemię.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- zapewnienie spokoju, poczucie bezpieczeństwa po ataku,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>
                <a:solidFill>
                  <a:srgbClr val="008000"/>
                </a:solidFill>
              </a:rPr>
              <a:t>w czasie ataku nie unieruchamiaj chorego siłą, gdyż może to być niebezpieczne zarówno dla niego samego jak i dla osoby ratującej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dirty="0">
                <a:solidFill>
                  <a:srgbClr val="008000"/>
                </a:solidFill>
              </a:rPr>
              <a:t>wezwij pogotowie.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b="1" u="sng" dirty="0">
                <a:solidFill>
                  <a:srgbClr val="008000"/>
                </a:solidFill>
              </a:rPr>
              <a:t>UWAGA!!!</a:t>
            </a:r>
            <a:r>
              <a:rPr lang="pl-PL" sz="2000" b="1" dirty="0">
                <a:solidFill>
                  <a:srgbClr val="008000"/>
                </a:solidFill>
              </a:rPr>
              <a:t> </a:t>
            </a:r>
            <a:r>
              <a:rPr lang="en-US" sz="2000" dirty="0">
                <a:solidFill>
                  <a:srgbClr val="008000"/>
                </a:solidFill>
              </a:rPr>
              <a:t/>
            </a:r>
            <a:br>
              <a:rPr lang="en-US" sz="2000" dirty="0">
                <a:solidFill>
                  <a:srgbClr val="008000"/>
                </a:solidFill>
              </a:rPr>
            </a:br>
            <a:r>
              <a:rPr lang="pl-PL" sz="2000" dirty="0">
                <a:solidFill>
                  <a:srgbClr val="008000"/>
                </a:solidFill>
              </a:rPr>
              <a:t>Nie należy wciskać niczego między zęby poszkodowanego ani na siłę przytrzymywać jego kończyn.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2438" y="0"/>
            <a:ext cx="89154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Atak padaczki – epilepsja 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2438" y="0"/>
            <a:ext cx="89154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Apteczka - skład</a:t>
            </a: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2438" y="1571625"/>
            <a:ext cx="5481637" cy="3446463"/>
          </a:xfrm>
          <a:noFill/>
          <a:ln>
            <a:solidFill>
              <a:schemeClr val="bg1"/>
            </a:solidFill>
          </a:ln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1357313"/>
            <a:ext cx="35020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7D67F-FDDC-4DC8-B37A-3E11A392EDFA}" type="slidenum">
              <a:rPr lang="pl-PL"/>
              <a:pPr>
                <a:defRPr/>
              </a:pPr>
              <a:t>37</a:t>
            </a:fld>
            <a:endParaRPr lang="pl-PL"/>
          </a:p>
        </p:txBody>
      </p:sp>
      <p:sp>
        <p:nvSpPr>
          <p:cNvPr id="48131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72480" y="2276872"/>
            <a:ext cx="9356725" cy="1079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4400" dirty="0" smtClean="0">
                <a:solidFill>
                  <a:srgbClr val="FF0000"/>
                </a:solidFill>
                <a:latin typeface="+mn-lt"/>
              </a:rPr>
              <a:t>Dziękuję za uwagę</a:t>
            </a:r>
            <a:endParaRPr lang="pl-PL" sz="4400" dirty="0" smtClean="0">
              <a:latin typeface="+mn-lt"/>
            </a:endParaRPr>
          </a:p>
        </p:txBody>
      </p:sp>
    </p:spTree>
  </p:cSld>
  <p:clrMapOvr>
    <a:masterClrMapping/>
  </p:clrMapOvr>
  <p:transition advTm="214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16496" y="764704"/>
          <a:ext cx="9001187" cy="534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5"/>
          <p:cNvSpPr txBox="1">
            <a:spLocks/>
          </p:cNvSpPr>
          <p:nvPr/>
        </p:nvSpPr>
        <p:spPr bwMode="auto">
          <a:xfrm>
            <a:off x="487363" y="0"/>
            <a:ext cx="8931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  <a:defRPr/>
            </a:pPr>
            <a:r>
              <a:rPr lang="pl-PL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pl-PL" sz="29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Podstawowe  zasady udzielania pierwszej pomocy </a:t>
            </a:r>
            <a:r>
              <a:rPr lang="pl-PL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</a:t>
            </a:r>
            <a:r>
              <a:rPr lang="pl-PL" sz="4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          </a:t>
            </a:r>
            <a:r>
              <a:rPr lang="pl-PL" sz="48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pl-PL" sz="2900" b="1" kern="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8755-8B45-4F29-A931-2495371404E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1568450" y="6535738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l-PL" sz="1400">
                <a:solidFill>
                  <a:srgbClr val="FFFFFF"/>
                </a:solidFill>
                <a:latin typeface="Tahoma" charset="0"/>
              </a:rPr>
              <a:t>Copyright, 1997 © Dale Carnegie &amp; Associates, Inc.</a:t>
            </a: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94213" name="Tytuł 5"/>
          <p:cNvSpPr>
            <a:spLocks noGrp="1"/>
          </p:cNvSpPr>
          <p:nvPr>
            <p:ph type="ctrTitle" sz="quarter"/>
          </p:nvPr>
        </p:nvSpPr>
        <p:spPr>
          <a:xfrm>
            <a:off x="487363" y="0"/>
            <a:ext cx="8931275" cy="1071563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pl-PL" smtClean="0"/>
              <a:t> </a:t>
            </a:r>
            <a:r>
              <a:rPr lang="pl-PL" sz="2900" smtClean="0">
                <a:solidFill>
                  <a:srgbClr val="FF0000"/>
                </a:solidFill>
              </a:rPr>
              <a:t>Podstawowe  zasady udzielania pierwszej pomocy </a:t>
            </a:r>
            <a:r>
              <a:rPr lang="pl-PL" sz="3200" smtClean="0">
                <a:solidFill>
                  <a:srgbClr val="FF0000"/>
                </a:solidFill>
              </a:rPr>
              <a:t> </a:t>
            </a:r>
            <a:r>
              <a:rPr lang="pl-PL" sz="3200" smtClean="0"/>
              <a:t>            </a:t>
            </a:r>
            <a:r>
              <a:rPr lang="pl-PL" smtClean="0"/>
              <a:t>                                            </a:t>
            </a:r>
            <a:r>
              <a:rPr lang="pl-PL" i="1" smtClean="0"/>
              <a:t> </a:t>
            </a:r>
            <a:endParaRPr lang="pl-PL" sz="29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09530" y="857232"/>
          <a:ext cx="928694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460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900" dirty="0" smtClean="0">
                <a:solidFill>
                  <a:srgbClr val="FF0000"/>
                </a:solidFill>
                <a:latin typeface="+mn-lt"/>
              </a:rPr>
              <a:t>Łańcuch przeżycia </a:t>
            </a:r>
            <a:r>
              <a:rPr lang="en-US" sz="29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900" dirty="0" smtClean="0">
                <a:solidFill>
                  <a:srgbClr val="FF0000"/>
                </a:solidFill>
                <a:latin typeface="+mn-lt"/>
              </a:rPr>
            </a:br>
            <a:endParaRPr lang="en-US" sz="29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80968" y="1214422"/>
          <a:ext cx="921550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3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Basic Life Support - BLS</a:t>
            </a: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52406" y="857232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0823E-EC6A-46C1-8B73-4E37AAA3EA4D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809728" y="1214422"/>
          <a:ext cx="607223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209675"/>
          </a:xfrm>
        </p:spPr>
        <p:txBody>
          <a:bodyPr/>
          <a:lstStyle/>
          <a:p>
            <a:pPr algn="ctr" eaLnBrk="1" hangingPunct="1"/>
            <a:r>
              <a:rPr lang="pl-PL" sz="2900" smtClean="0">
                <a:solidFill>
                  <a:srgbClr val="FF0000"/>
                </a:solidFill>
              </a:rPr>
              <a:t>Algorytm BLS – DOROSŁY / brak oddechu </a:t>
            </a:r>
            <a:r>
              <a:rPr lang="en-US" sz="2900" smtClean="0">
                <a:solidFill>
                  <a:srgbClr val="FF0000"/>
                </a:solidFill>
              </a:rPr>
              <a:t/>
            </a:r>
            <a:br>
              <a:rPr lang="en-US" sz="2900" smtClean="0">
                <a:solidFill>
                  <a:srgbClr val="FF0000"/>
                </a:solidFill>
              </a:rPr>
            </a:br>
            <a:endParaRPr lang="en-US" sz="2900" smtClean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8092" y="1000108"/>
          <a:ext cx="44291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167313" y="1000125"/>
            <a:ext cx="47386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Twoje bezpieczeństwo –to </a:t>
            </a:r>
            <a:r>
              <a:rPr lang="pl-PL" sz="2000" dirty="0" smtClean="0">
                <a:solidFill>
                  <a:srgbClr val="008000"/>
                </a:solidFill>
                <a:latin typeface="+mn-lt"/>
              </a:rPr>
              <a:t>priorytet,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abyś sam nie stał się poszkodowanym,</a:t>
            </a:r>
          </a:p>
          <a:p>
            <a:pPr>
              <a:defRPr/>
            </a:pPr>
            <a:r>
              <a:rPr lang="pl-PL" sz="2000" dirty="0">
                <a:solidFill>
                  <a:srgbClr val="008000"/>
                </a:solidFill>
                <a:latin typeface="+mn-lt"/>
              </a:rPr>
              <a:t>Sprawdź środowisko (</a:t>
            </a:r>
            <a:r>
              <a:rPr lang="pl-PL" sz="2000" dirty="0" smtClean="0">
                <a:solidFill>
                  <a:srgbClr val="008000"/>
                </a:solidFill>
                <a:latin typeface="+mn-lt"/>
              </a:rPr>
              <a:t>np. wyłącz </a:t>
            </a:r>
            <a:r>
              <a:rPr lang="pl-PL" sz="2000" dirty="0">
                <a:solidFill>
                  <a:srgbClr val="008000"/>
                </a:solidFill>
                <a:latin typeface="+mn-lt"/>
              </a:rPr>
              <a:t>prąd, oznacz miejsce).</a:t>
            </a:r>
          </a:p>
        </p:txBody>
      </p:sp>
      <p:sp>
        <p:nvSpPr>
          <p:cNvPr id="9" name="Strzałka w prawo 8"/>
          <p:cNvSpPr/>
          <p:nvPr/>
        </p:nvSpPr>
        <p:spPr>
          <a:xfrm>
            <a:off x="4452938" y="785813"/>
            <a:ext cx="857250" cy="795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pl-PL" sz="2000">
              <a:solidFill>
                <a:srgbClr val="00823B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0AAB1-15DC-4EB9-86BF-C849D21D0FFD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ólna (Standard)">
  <a:themeElements>
    <a:clrScheme name="Ogólna (Standard).pot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gólna (Standard).po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sz="2000">
            <a:solidFill>
              <a:srgbClr val="00823B"/>
            </a:solidFill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gólna (Standard).pot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ólna (Standard).pot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ólna (Standard).po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Office\Szablony\Prezentacje\Ogólna (Standard).pot</Template>
  <TotalTime>2941</TotalTime>
  <Words>2379</Words>
  <Application>Microsoft Office PowerPoint</Application>
  <PresentationFormat>Papier A4 (210x297 mm)</PresentationFormat>
  <Paragraphs>432</Paragraphs>
  <Slides>37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37</vt:i4>
      </vt:variant>
    </vt:vector>
  </HeadingPairs>
  <TitlesOfParts>
    <vt:vector size="40" baseType="lpstr">
      <vt:lpstr>Ogólna (Standard)</vt:lpstr>
      <vt:lpstr>1_Projekt niestandardowy</vt:lpstr>
      <vt:lpstr>Projekt niestandardowy</vt:lpstr>
      <vt:lpstr> Szkolenie BHP                                                       </vt:lpstr>
      <vt:lpstr> Podstawowe  zasady udzielania pierwszej pomocy                                                           </vt:lpstr>
      <vt:lpstr> Podstawowe  zasady udzielania pierwszej pomocy                                                           </vt:lpstr>
      <vt:lpstr>Slajd 4</vt:lpstr>
      <vt:lpstr> Podstawowe  zasady udzielania pierwszej pomocy                                                           </vt:lpstr>
      <vt:lpstr>Łańcuch przeżycia  </vt:lpstr>
      <vt:lpstr>Basic Life Support - BLS</vt:lpstr>
      <vt:lpstr>Algorytm BLS – DOROSŁY / brak 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brak oddechu  </vt:lpstr>
      <vt:lpstr>Algorytm BLS – DOROSŁY / jest oddech  </vt:lpstr>
      <vt:lpstr>Algorytm BLS – Dzieci  / nie ma oddechu  </vt:lpstr>
      <vt:lpstr>Omdlenie   </vt:lpstr>
      <vt:lpstr>Zadławienie   </vt:lpstr>
      <vt:lpstr>Omdlenie kobieta w ciąży </vt:lpstr>
      <vt:lpstr>Zawał serca - objawy ból</vt:lpstr>
      <vt:lpstr>Oparzenia termiczne</vt:lpstr>
      <vt:lpstr>Odmrożenie</vt:lpstr>
      <vt:lpstr>Oparzenia chemiczne</vt:lpstr>
      <vt:lpstr>Krwotok z nosa</vt:lpstr>
      <vt:lpstr> Krwotoki </vt:lpstr>
      <vt:lpstr> Złamanie </vt:lpstr>
      <vt:lpstr> Porażenie prądem </vt:lpstr>
      <vt:lpstr>Atak padaczki – epilepsja </vt:lpstr>
      <vt:lpstr>Apteczka - skład</vt:lpstr>
      <vt:lpstr>Dziękuję za uwagę</vt:lpstr>
    </vt:vector>
  </TitlesOfParts>
  <Company>ZUS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postępowania w razie wypadku przy pracy</dc:title>
  <dc:creator>korzenieckah</dc:creator>
  <cp:lastModifiedBy>Lenka</cp:lastModifiedBy>
  <cp:revision>363</cp:revision>
  <cp:lastPrinted>2006-01-22T12:05:44Z</cp:lastPrinted>
  <dcterms:created xsi:type="dcterms:W3CDTF">2004-05-07T12:09:34Z</dcterms:created>
  <dcterms:modified xsi:type="dcterms:W3CDTF">2022-09-14T09:43:36Z</dcterms:modified>
</cp:coreProperties>
</file>